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20.xml.rels" ContentType="application/vnd.openxmlformats-package.relationships+xml"/>
  <Override PartName="/ppt/slideMasters/_rels/slideMaster18.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18.xml" ContentType="application/vnd.openxmlformats-officedocument.presentationml.slideMaster+xml"/>
  <Override PartName="/ppt/slideMasters/slideMaster20.xml" ContentType="application/vnd.openxmlformats-officedocument.presentationml.slideMaster+xml"/>
  <Override PartName="/ppt/presProps.xml" ContentType="application/vnd.openxmlformats-officedocument.presentationml.presProp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slideLayouts/slideLayout9.xml" ContentType="application/vnd.openxmlformats-officedocument.presentationml.slideLayout+xml"/>
  <Override PartName="/ppt/slideLayouts/slideLayout13.xml" ContentType="application/vnd.openxmlformats-officedocument.presentationml.slideLayout+xml"/>
  <Override PartName="/ppt/slideLayouts/slideLayout8.xml" ContentType="application/vnd.openxmlformats-officedocument.presentationml.slideLayout+xml"/>
  <Override PartName="/ppt/slideLayouts/slideLayout12.xml" ContentType="application/vnd.openxmlformats-officedocument.presentationml.slideLayout+xml"/>
  <Override PartName="/ppt/slideLayouts/slideLayout7.xml" ContentType="application/vnd.openxmlformats-officedocument.presentationml.slideLayout+xml"/>
  <Override PartName="/ppt/slideLayouts/slideLayout11.xml" ContentType="application/vnd.openxmlformats-officedocument.presentationml.slideLayout+xml"/>
  <Override PartName="/ppt/slideLayouts/slideLayout6.xml" ContentType="application/vnd.openxmlformats-officedocument.presentationml.slideLayout+xml"/>
  <Override PartName="/ppt/slideLayouts/slideLayout10.xml" ContentType="application/vnd.openxmlformats-officedocument.presentationml.slideLayout+xml"/>
  <Override PartName="/ppt/slideLayouts/slideLayout4.xml" ContentType="application/vnd.openxmlformats-officedocument.presentationml.slideLayout+xml"/>
  <Override PartName="/ppt/slideLayouts/slideLayout21.xml" ContentType="application/vnd.openxmlformats-officedocument.presentationml.slideLayout+xml"/>
  <Override PartName="/ppt/slideLayouts/slideLayout19.xml" ContentType="application/vnd.openxmlformats-officedocument.presentationml.slideLayout+xml"/>
  <Override PartName="/ppt/slideLayouts/slideLayout1.xml" ContentType="application/vnd.openxmlformats-officedocument.presentationml.slideLayout+xml"/>
  <Override PartName="/ppt/slideLayouts/_rels/slideLayout5.xml.rels" ContentType="application/vnd.openxmlformats-package.relationships+xml"/>
  <Override PartName="/ppt/slideLayouts/_rels/slideLayout4.xml.rels" ContentType="application/vnd.openxmlformats-package.relationships+xml"/>
  <Override PartName="/ppt/slideLayouts/_rels/slideLayout3.xml.rels" ContentType="application/vnd.openxmlformats-package.relationships+xml"/>
  <Override PartName="/ppt/slideLayouts/_rels/slideLayout2.xml.rels" ContentType="application/vnd.openxmlformats-package.relationships+xml"/>
  <Override PartName="/ppt/slideLayouts/_rels/slideLayout14.xml.rels" ContentType="application/vnd.openxmlformats-package.relationships+xml"/>
  <Override PartName="/ppt/slideLayouts/_rels/slideLayout15.xml.rels" ContentType="application/vnd.openxmlformats-package.relationships+xml"/>
  <Override PartName="/ppt/slideLayouts/_rels/slideLayout16.xml.rels" ContentType="application/vnd.openxmlformats-package.relationships+xml"/>
  <Override PartName="/ppt/slideLayouts/_rels/slideLayout17.xml.rels" ContentType="application/vnd.openxmlformats-package.relationships+xml"/>
  <Override PartName="/ppt/slideLayouts/_rels/slideLayout9.xml.rels" ContentType="application/vnd.openxmlformats-package.relationships+xml"/>
  <Override PartName="/ppt/slideLayouts/_rels/slideLayout13.xml.rels" ContentType="application/vnd.openxmlformats-package.relationships+xml"/>
  <Override PartName="/ppt/slideLayouts/_rels/slideLayout8.xml.rels" ContentType="application/vnd.openxmlformats-package.relationships+xml"/>
  <Override PartName="/ppt/slideLayouts/_rels/slideLayout12.xml.rels" ContentType="application/vnd.openxmlformats-package.relationships+xml"/>
  <Override PartName="/ppt/slideLayouts/_rels/slideLayout7.xml.rels" ContentType="application/vnd.openxmlformats-package.relationships+xml"/>
  <Override PartName="/ppt/slideLayouts/_rels/slideLayout11.xml.rels" ContentType="application/vnd.openxmlformats-package.relationships+xml"/>
  <Override PartName="/ppt/slideLayouts/_rels/slideLayout6.xml.rels" ContentType="application/vnd.openxmlformats-package.relationships+xml"/>
  <Override PartName="/ppt/slideLayouts/_rels/slideLayout10.xml.rels" ContentType="application/vnd.openxmlformats-package.relationships+xml"/>
  <Override PartName="/ppt/slideLayouts/_rels/slideLayout21.xml.rels" ContentType="application/vnd.openxmlformats-package.relationships+xml"/>
  <Override PartName="/ppt/slideLayouts/_rels/slideLayout1.xml.rels" ContentType="application/vnd.openxmlformats-package.relationships+xml"/>
  <Override PartName="/ppt/slideLayouts/_rels/slideLayout19.xml.rels" ContentType="application/vnd.openxmlformats-package.relationships+xml"/>
  <Override PartName="/ppt/slideLayouts/_rels/slideLayout20.xml.rels" ContentType="application/vnd.openxmlformats-package.relationships+xml"/>
  <Override PartName="/ppt/slideLayouts/_rels/slideLayout18.xml.rels" ContentType="application/vnd.openxmlformats-package.relationships+xml"/>
  <Override PartName="/ppt/slideLayouts/slideLayout3.xml" ContentType="application/vnd.openxmlformats-officedocument.presentationml.slideLayout+xml"/>
  <Override PartName="/ppt/slideLayouts/slideLayout20.xml" ContentType="application/vnd.openxmlformats-officedocument.presentationml.slideLayout+xml"/>
  <Override PartName="/ppt/slideLayouts/slideLayout18.xml" ContentType="application/vnd.openxmlformats-officedocument.presentationml.slideLayout+xml"/>
  <Override PartName="/ppt/slideLayouts/slideLayout17.xml" ContentType="application/vnd.openxmlformats-officedocument.presentationml.slideLayout+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2.xml" ContentType="application/vnd.openxmlformats-officedocument.presentationml.slideLayout+xml"/>
  <Override PartName="/ppt/slideLayouts/slideLayout5.xml" ContentType="application/vnd.openxmlformats-officedocument.presentationml.slideLayout+xml"/>
  <Override PartName="/ppt/slides/slide1.xml" ContentType="application/vnd.openxmlformats-officedocument.presentationml.slide+xml"/>
  <Override PartName="/ppt/slides/_rels/slide12.xml.rels" ContentType="application/vnd.openxmlformats-package.relationships+xml"/>
  <Override PartName="/ppt/slides/_rels/slide9.xml.rels" ContentType="application/vnd.openxmlformats-package.relationships+xml"/>
  <Override PartName="/ppt/slides/_rels/slide11.xml.rels" ContentType="application/vnd.openxmlformats-package.relationships+xml"/>
  <Override PartName="/ppt/slides/_rels/slide8.xml.rels" ContentType="application/vnd.openxmlformats-package.relationships+xml"/>
  <Override PartName="/ppt/slides/_rels/slide10.xml.rels" ContentType="application/vnd.openxmlformats-package.relationships+xml"/>
  <Override PartName="/ppt/slides/_rels/slide7.xml.rels" ContentType="application/vnd.openxmlformats-package.relationships+xml"/>
  <Override PartName="/ppt/slides/_rels/slide6.xml.rels" ContentType="application/vnd.openxmlformats-package.relationships+xml"/>
  <Override PartName="/ppt/slides/_rels/slide5.xml.rels" ContentType="application/vnd.openxmlformats-package.relationships+xml"/>
  <Override PartName="/ppt/slides/_rels/slide4.xml.rels" ContentType="application/vnd.openxmlformats-package.relationships+xml"/>
  <Override PartName="/ppt/slides/_rels/slide3.xml.rels" ContentType="application/vnd.openxmlformats-package.relationships+xml"/>
  <Override PartName="/ppt/slides/_rels/slide2.xml.rels" ContentType="application/vnd.openxmlformats-package.relationships+xml"/>
  <Override PartName="/ppt/slides/_rels/slide1.xml.rels" ContentType="application/vnd.openxmlformats-package.relationships+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10.xml" ContentType="application/vnd.openxmlformats-officedocument.presentationml.slide+xml"/>
  <Override PartName="/ppt/slides/slide8.xml" ContentType="application/vnd.openxmlformats-officedocument.presentationml.slide+xml"/>
  <Override PartName="/ppt/slides/slide11.xml" ContentType="application/vnd.openxmlformats-officedocument.presentationml.slide+xml"/>
  <Override PartName="/ppt/slides/slide9.xml" ContentType="application/vnd.openxmlformats-officedocument.presentationml.slide+xml"/>
  <Override PartName="/ppt/slides/slide12.xml" ContentType="application/vnd.openxmlformats-officedocument.presentationml.slide+xml"/>
  <Override PartName="/ppt/_rels/presentation.xml.rels" ContentType="application/vnd.openxmlformats-package.relationships+xml"/>
  <Override PartName="/ppt/media/image1.png" ContentType="image/png"/>
  <Override PartName="/ppt/media/image2.png" ContentType="image/png"/>
  <Override PartName="/ppt/media/image3.png" ContentType="image/png"/>
  <Override PartName="/ppt/media/image4.png" ContentType="image/png"/>
  <Override PartName="/ppt/media/image5.png" ContentType="image/png"/>
  <Override PartName="/ppt/media/image6.png" ContentType="image/png"/>
</Types>
</file>

<file path=_rels/.rels><?xml version="1.0" encoding="UTF-8"?>
<Relationships xmlns="http://schemas.openxmlformats.org/package/2006/relationships"><Relationship Id="rId1" Type="http://schemas.openxmlformats.org/officedocument/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6" r:id="rId3"/>
    <p:sldMasterId id="2147483669" r:id="rId4"/>
  </p:sld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Lst>
  <p:sldSz cx="9144000" cy="5143500"/>
  <p:notesSz cx="6858000" cy="9144000"/>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18.xml"/><Relationship Id="rId4" Type="http://schemas.openxmlformats.org/officeDocument/2006/relationships/slideMaster" Target="slideMasters/slideMaster20.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presProps" Target="presProps.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bit.ly/3A1uf1Q" TargetMode="External"/><Relationship Id="rId3" Type="http://schemas.openxmlformats.org/officeDocument/2006/relationships/hyperlink" Target="http://bit.ly/2TtBDfr" TargetMode="Externa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 preserve="1">
  <p:cSld name="TITLE">
    <p:bg>
      <p:bgPr>
        <a:solidFill>
          <a:schemeClr val="lt1"/>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713160" y="539640"/>
            <a:ext cx="6649560" cy="1353600"/>
          </a:xfrm>
          <a:prstGeom prst="rect">
            <a:avLst/>
          </a:prstGeom>
          <a:noFill/>
          <a:ln w="0">
            <a:noFill/>
          </a:ln>
        </p:spPr>
        <p:txBody>
          <a:bodyPr lIns="91440" rIns="91440" tIns="91440" bIns="91440" anchor="b">
            <a:noAutofit/>
          </a:bodyPr>
          <a:p>
            <a:pPr indent="0">
              <a:buNone/>
            </a:pPr>
            <a:r>
              <a:rPr b="0" lang="fr-FR" sz="4800" strike="noStrike" u="none">
                <a:solidFill>
                  <a:schemeClr val="dk1"/>
                </a:solidFill>
                <a:effectLst/>
                <a:uFillTx/>
                <a:latin typeface="Arial"/>
              </a:rPr>
              <a:t>Click to edit the title text format</a:t>
            </a:r>
            <a:endParaRPr b="0" lang="fr-FR" sz="4800" strike="noStrike" u="none">
              <a:solidFill>
                <a:schemeClr val="dk1"/>
              </a:solidFill>
              <a:effectLst/>
              <a:uFillTx/>
              <a:latin typeface="Arial"/>
            </a:endParaRPr>
          </a:p>
        </p:txBody>
      </p:sp>
      <p:sp>
        <p:nvSpPr>
          <p:cNvPr id="1" name="PlaceHolder 2"/>
          <p:cNvSpPr>
            <a:spLocks noGrp="1"/>
          </p:cNvSpPr>
          <p:nvPr>
            <p:ph type="body"/>
          </p:nvPr>
        </p:nvSpPr>
        <p:spPr>
          <a:xfrm>
            <a:off x="0" y="2391480"/>
            <a:ext cx="9143640" cy="2751480"/>
          </a:xfrm>
          <a:prstGeom prst="rect">
            <a:avLst/>
          </a:prstGeom>
          <a:noFill/>
          <a:ln w="0">
            <a:noFill/>
          </a:ln>
        </p:spPr>
        <p:txBody>
          <a:bodyPr lIns="90000" rIns="90000" tIns="45000" bIns="45000" anchor="t">
            <a:normAutofit/>
          </a:bodyPr>
          <a:p>
            <a:pPr marL="432000" indent="-324000">
              <a:spcBef>
                <a:spcPts val="1417"/>
              </a:spcBef>
              <a:buClr>
                <a:srgbClr val="ffffff"/>
              </a:buClr>
              <a:buSzPct val="45000"/>
              <a:buFont typeface="Wingdings" charset="2"/>
              <a:buChar char=""/>
            </a:pPr>
            <a:r>
              <a:rPr b="0" lang="fr-FR" sz="1800" strike="noStrike" u="none">
                <a:solidFill>
                  <a:srgbClr val="000000"/>
                </a:solidFill>
                <a:effectLst/>
                <a:uFillTx/>
                <a:latin typeface="Arial"/>
              </a:rPr>
              <a:t>Click to edit the outline text format</a:t>
            </a:r>
            <a:endParaRPr b="0" lang="fr-FR" sz="1800" strike="noStrike" u="none">
              <a:solidFill>
                <a:srgbClr val="000000"/>
              </a:solidFill>
              <a:effectLst/>
              <a:uFillTx/>
              <a:latin typeface="Arial"/>
            </a:endParaRPr>
          </a:p>
          <a:p>
            <a:pPr lvl="1" marL="864000" indent="-324000">
              <a:spcBef>
                <a:spcPts val="1134"/>
              </a:spcBef>
              <a:buClr>
                <a:srgbClr val="ffffff"/>
              </a:buClr>
              <a:buSzPct val="75000"/>
              <a:buFont typeface="Symbol" charset="2"/>
              <a:buChar char=""/>
            </a:pPr>
            <a:r>
              <a:rPr b="0" lang="fr-FR" sz="1800" strike="noStrike" u="none">
                <a:solidFill>
                  <a:srgbClr val="000000"/>
                </a:solidFill>
                <a:effectLst/>
                <a:uFillTx/>
                <a:latin typeface="Arial"/>
              </a:rPr>
              <a:t>Second Outline Level</a:t>
            </a:r>
            <a:endParaRPr b="0" lang="fr-FR" sz="1800" strike="noStrike" u="none">
              <a:solidFill>
                <a:srgbClr val="000000"/>
              </a:solidFill>
              <a:effectLst/>
              <a:uFillTx/>
              <a:latin typeface="Arial"/>
            </a:endParaRPr>
          </a:p>
          <a:p>
            <a:pPr lvl="2" marL="1296000" indent="-288000">
              <a:spcBef>
                <a:spcPts val="850"/>
              </a:spcBef>
              <a:buClr>
                <a:srgbClr val="ffffff"/>
              </a:buClr>
              <a:buSzPct val="45000"/>
              <a:buFont typeface="Wingdings" charset="2"/>
              <a:buChar char=""/>
            </a:pPr>
            <a:r>
              <a:rPr b="0" lang="fr-FR" sz="1800" strike="noStrike" u="none">
                <a:solidFill>
                  <a:srgbClr val="000000"/>
                </a:solidFill>
                <a:effectLst/>
                <a:uFillTx/>
                <a:latin typeface="Arial"/>
              </a:rPr>
              <a:t>Third Outline Level</a:t>
            </a:r>
            <a:endParaRPr b="0" lang="fr-FR" sz="1800" strike="noStrike" u="none">
              <a:solidFill>
                <a:srgbClr val="000000"/>
              </a:solidFill>
              <a:effectLst/>
              <a:uFillTx/>
              <a:latin typeface="Arial"/>
            </a:endParaRPr>
          </a:p>
          <a:p>
            <a:pPr lvl="3" marL="1728000" indent="-216000">
              <a:spcBef>
                <a:spcPts val="567"/>
              </a:spcBef>
              <a:buClr>
                <a:srgbClr val="ffffff"/>
              </a:buClr>
              <a:buSzPct val="75000"/>
              <a:buFont typeface="Symbol" charset="2"/>
              <a:buChar char=""/>
            </a:pPr>
            <a:r>
              <a:rPr b="0" lang="fr-FR" sz="1800" strike="noStrike" u="none">
                <a:solidFill>
                  <a:srgbClr val="000000"/>
                </a:solidFill>
                <a:effectLst/>
                <a:uFillTx/>
                <a:latin typeface="Arial"/>
              </a:rPr>
              <a:t>Fourth Outline Level</a:t>
            </a:r>
            <a:endParaRPr b="0" lang="fr-FR" sz="1800" strike="noStrike" u="none">
              <a:solidFill>
                <a:srgbClr val="000000"/>
              </a:solidFill>
              <a:effectLst/>
              <a:uFillTx/>
              <a:latin typeface="Arial"/>
            </a:endParaRPr>
          </a:p>
          <a:p>
            <a:pPr lvl="4" marL="2160000" indent="-216000">
              <a:spcBef>
                <a:spcPts val="283"/>
              </a:spcBef>
              <a:buClr>
                <a:srgbClr val="ffffff"/>
              </a:buClr>
              <a:buSzPct val="45000"/>
              <a:buFont typeface="Wingdings" charset="2"/>
              <a:buChar char=""/>
            </a:pPr>
            <a:r>
              <a:rPr b="0" lang="fr-FR" sz="1800" strike="noStrike" u="none">
                <a:solidFill>
                  <a:srgbClr val="000000"/>
                </a:solidFill>
                <a:effectLst/>
                <a:uFillTx/>
                <a:latin typeface="Arial"/>
              </a:rPr>
              <a:t>Fifth Outline Level</a:t>
            </a:r>
            <a:endParaRPr b="0" lang="fr-FR" sz="1800" strike="noStrike" u="none">
              <a:solidFill>
                <a:srgbClr val="000000"/>
              </a:solidFill>
              <a:effectLst/>
              <a:uFillTx/>
              <a:latin typeface="Arial"/>
            </a:endParaRPr>
          </a:p>
          <a:p>
            <a:pPr lvl="5" marL="2592000" indent="-216000">
              <a:spcBef>
                <a:spcPts val="283"/>
              </a:spcBef>
              <a:buClr>
                <a:srgbClr val="ffffff"/>
              </a:buClr>
              <a:buSzPct val="45000"/>
              <a:buFont typeface="Wingdings" charset="2"/>
              <a:buChar char=""/>
            </a:pPr>
            <a:r>
              <a:rPr b="0" lang="fr-FR" sz="1800" strike="noStrike" u="none">
                <a:solidFill>
                  <a:srgbClr val="000000"/>
                </a:solidFill>
                <a:effectLst/>
                <a:uFillTx/>
                <a:latin typeface="Arial"/>
              </a:rPr>
              <a:t>Sixth Outline Level</a:t>
            </a:r>
            <a:endParaRPr b="0" lang="fr-FR" sz="1800" strike="noStrike" u="none">
              <a:solidFill>
                <a:srgbClr val="000000"/>
              </a:solidFill>
              <a:effectLst/>
              <a:uFillTx/>
              <a:latin typeface="Arial"/>
            </a:endParaRPr>
          </a:p>
          <a:p>
            <a:pPr lvl="6" marL="3024000" indent="-216000">
              <a:spcBef>
                <a:spcPts val="283"/>
              </a:spcBef>
              <a:buClr>
                <a:srgbClr val="ffffff"/>
              </a:buClr>
              <a:buSzPct val="45000"/>
              <a:buFont typeface="Wingdings" charset="2"/>
              <a:buChar char=""/>
            </a:pPr>
            <a:r>
              <a:rPr b="0" lang="fr-FR" sz="1800" strike="noStrike" u="none">
                <a:solidFill>
                  <a:srgbClr val="000000"/>
                </a:solidFill>
                <a:effectLst/>
                <a:uFillTx/>
                <a:latin typeface="Arial"/>
              </a:rPr>
              <a:t>Seventh Outline Level</a:t>
            </a:r>
            <a:endParaRPr b="0" lang="fr-FR" sz="1800" strike="noStrike" u="none">
              <a:solidFill>
                <a:srgbClr val="000000"/>
              </a:solidFill>
              <a:effectLst/>
              <a:uFillTx/>
              <a:latin typeface="Arial"/>
            </a:endParaRPr>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ECTION_HEADER">
    <p:bg>
      <p:bgPr>
        <a:solidFill>
          <a:schemeClr val="lt1"/>
        </a:solidFill>
      </p:bgPr>
    </p:bg>
    <p:spTree>
      <p:nvGrpSpPr>
        <p:cNvPr id="1" name=""/>
        <p:cNvGrpSpPr/>
        <p:nvPr/>
      </p:nvGrpSpPr>
      <p:grpSpPr>
        <a:xfrm>
          <a:off x="0" y="0"/>
          <a:ext cx="0" cy="0"/>
          <a:chOff x="0" y="0"/>
          <a:chExt cx="0" cy="0"/>
        </a:xfrm>
      </p:grpSpPr>
      <p:sp>
        <p:nvSpPr>
          <p:cNvPr id="23" name="PlaceHolder 1"/>
          <p:cNvSpPr>
            <a:spLocks noGrp="1"/>
          </p:cNvSpPr>
          <p:nvPr>
            <p:ph type="title"/>
          </p:nvPr>
        </p:nvSpPr>
        <p:spPr>
          <a:xfrm>
            <a:off x="720000" y="3476160"/>
            <a:ext cx="7710480" cy="841320"/>
          </a:xfrm>
          <a:prstGeom prst="rect">
            <a:avLst/>
          </a:prstGeom>
          <a:noFill/>
          <a:ln w="0">
            <a:noFill/>
          </a:ln>
        </p:spPr>
        <p:txBody>
          <a:bodyPr lIns="91440" rIns="91440" tIns="91440" bIns="91440" anchor="b">
            <a:noAutofit/>
          </a:bodyPr>
          <a:p>
            <a:pPr indent="0">
              <a:buNone/>
            </a:pPr>
            <a:r>
              <a:rPr b="0" lang="fr-FR" sz="5000" strike="noStrike" u="none">
                <a:solidFill>
                  <a:schemeClr val="dk1"/>
                </a:solidFill>
                <a:effectLst/>
                <a:uFillTx/>
                <a:latin typeface="Arial"/>
              </a:rPr>
              <a:t>Click to edit the title text format</a:t>
            </a:r>
            <a:endParaRPr b="0" lang="fr-FR" sz="5000" strike="noStrike" u="none">
              <a:solidFill>
                <a:schemeClr val="dk1"/>
              </a:solidFill>
              <a:effectLst/>
              <a:uFillTx/>
              <a:latin typeface="Arial"/>
            </a:endParaRPr>
          </a:p>
        </p:txBody>
      </p:sp>
      <p:sp>
        <p:nvSpPr>
          <p:cNvPr id="24" name="PlaceHolder 2"/>
          <p:cNvSpPr>
            <a:spLocks noGrp="1"/>
          </p:cNvSpPr>
          <p:nvPr>
            <p:ph type="title"/>
          </p:nvPr>
        </p:nvSpPr>
        <p:spPr>
          <a:xfrm>
            <a:off x="720000" y="2634480"/>
            <a:ext cx="7710480" cy="841320"/>
          </a:xfrm>
          <a:prstGeom prst="rect">
            <a:avLst/>
          </a:prstGeom>
          <a:solidFill>
            <a:schemeClr val="dk2"/>
          </a:solidFill>
          <a:ln w="0">
            <a:noFill/>
          </a:ln>
        </p:spPr>
        <p:txBody>
          <a:bodyPr lIns="91440" rIns="91440" tIns="91440" bIns="91440" anchor="ctr">
            <a:noAutofit/>
          </a:bodyPr>
          <a:p>
            <a:pPr indent="0" algn="ctr">
              <a:lnSpc>
                <a:spcPct val="100000"/>
              </a:lnSpc>
              <a:buNone/>
            </a:pPr>
            <a:r>
              <a:rPr b="0" lang="fr-FR" sz="6000" strike="noStrike" u="none">
                <a:solidFill>
                  <a:schemeClr val="lt1"/>
                </a:solidFill>
                <a:effectLst/>
                <a:uFillTx/>
                <a:latin typeface="Belleza"/>
                <a:ea typeface="Belleza"/>
              </a:rPr>
              <a:t>xx%</a:t>
            </a:r>
            <a:endParaRPr b="0" lang="fr-FR" sz="6000" strike="noStrike" u="none">
              <a:solidFill>
                <a:schemeClr val="dk1"/>
              </a:solidFill>
              <a:effectLst/>
              <a:uFillTx/>
              <a:latin typeface="Arial"/>
            </a:endParaRPr>
          </a:p>
        </p:txBody>
      </p:sp>
      <p:sp>
        <p:nvSpPr>
          <p:cNvPr id="25" name="PlaceHolder 3"/>
          <p:cNvSpPr>
            <a:spLocks noGrp="1"/>
          </p:cNvSpPr>
          <p:nvPr>
            <p:ph type="body"/>
          </p:nvPr>
        </p:nvSpPr>
        <p:spPr>
          <a:xfrm>
            <a:off x="0" y="0"/>
            <a:ext cx="9143640" cy="2481840"/>
          </a:xfrm>
          <a:prstGeom prst="rect">
            <a:avLst/>
          </a:prstGeom>
          <a:noFill/>
          <a:ln w="0">
            <a:noFill/>
          </a:ln>
        </p:spPr>
        <p:txBody>
          <a:bodyPr lIns="90000" rIns="90000" tIns="45000" bIns="45000" anchor="t">
            <a:normAutofit/>
          </a:bodyPr>
          <a:p>
            <a:pPr marL="432000" indent="-324000">
              <a:spcBef>
                <a:spcPts val="1417"/>
              </a:spcBef>
              <a:buClr>
                <a:srgbClr val="ffffff"/>
              </a:buClr>
              <a:buSzPct val="45000"/>
              <a:buFont typeface="Wingdings" charset="2"/>
              <a:buChar char=""/>
            </a:pPr>
            <a:r>
              <a:rPr b="0" lang="fr-FR" sz="1800" strike="noStrike" u="none">
                <a:solidFill>
                  <a:srgbClr val="000000"/>
                </a:solidFill>
                <a:effectLst/>
                <a:uFillTx/>
                <a:latin typeface="Arial"/>
              </a:rPr>
              <a:t>Click to edit the outline text format</a:t>
            </a:r>
            <a:endParaRPr b="0" lang="fr-FR" sz="1800" strike="noStrike" u="none">
              <a:solidFill>
                <a:srgbClr val="000000"/>
              </a:solidFill>
              <a:effectLst/>
              <a:uFillTx/>
              <a:latin typeface="Arial"/>
            </a:endParaRPr>
          </a:p>
          <a:p>
            <a:pPr lvl="1" marL="864000" indent="-324000">
              <a:spcBef>
                <a:spcPts val="1134"/>
              </a:spcBef>
              <a:buClr>
                <a:srgbClr val="ffffff"/>
              </a:buClr>
              <a:buSzPct val="75000"/>
              <a:buFont typeface="Symbol" charset="2"/>
              <a:buChar char=""/>
            </a:pPr>
            <a:r>
              <a:rPr b="0" lang="fr-FR" sz="1800" strike="noStrike" u="none">
                <a:solidFill>
                  <a:srgbClr val="000000"/>
                </a:solidFill>
                <a:effectLst/>
                <a:uFillTx/>
                <a:latin typeface="Arial"/>
              </a:rPr>
              <a:t>Second Outline Level</a:t>
            </a:r>
            <a:endParaRPr b="0" lang="fr-FR" sz="1800" strike="noStrike" u="none">
              <a:solidFill>
                <a:srgbClr val="000000"/>
              </a:solidFill>
              <a:effectLst/>
              <a:uFillTx/>
              <a:latin typeface="Arial"/>
            </a:endParaRPr>
          </a:p>
          <a:p>
            <a:pPr lvl="2" marL="1296000" indent="-288000">
              <a:spcBef>
                <a:spcPts val="850"/>
              </a:spcBef>
              <a:buClr>
                <a:srgbClr val="ffffff"/>
              </a:buClr>
              <a:buSzPct val="45000"/>
              <a:buFont typeface="Wingdings" charset="2"/>
              <a:buChar char=""/>
            </a:pPr>
            <a:r>
              <a:rPr b="0" lang="fr-FR" sz="1800" strike="noStrike" u="none">
                <a:solidFill>
                  <a:srgbClr val="000000"/>
                </a:solidFill>
                <a:effectLst/>
                <a:uFillTx/>
                <a:latin typeface="Arial"/>
              </a:rPr>
              <a:t>Third Outline Level</a:t>
            </a:r>
            <a:endParaRPr b="0" lang="fr-FR" sz="1800" strike="noStrike" u="none">
              <a:solidFill>
                <a:srgbClr val="000000"/>
              </a:solidFill>
              <a:effectLst/>
              <a:uFillTx/>
              <a:latin typeface="Arial"/>
            </a:endParaRPr>
          </a:p>
          <a:p>
            <a:pPr lvl="3" marL="1728000" indent="-216000">
              <a:spcBef>
                <a:spcPts val="567"/>
              </a:spcBef>
              <a:buClr>
                <a:srgbClr val="ffffff"/>
              </a:buClr>
              <a:buSzPct val="75000"/>
              <a:buFont typeface="Symbol" charset="2"/>
              <a:buChar char=""/>
            </a:pPr>
            <a:r>
              <a:rPr b="0" lang="fr-FR" sz="1800" strike="noStrike" u="none">
                <a:solidFill>
                  <a:srgbClr val="000000"/>
                </a:solidFill>
                <a:effectLst/>
                <a:uFillTx/>
                <a:latin typeface="Arial"/>
              </a:rPr>
              <a:t>Fourth Outline Level</a:t>
            </a:r>
            <a:endParaRPr b="0" lang="fr-FR" sz="1800" strike="noStrike" u="none">
              <a:solidFill>
                <a:srgbClr val="000000"/>
              </a:solidFill>
              <a:effectLst/>
              <a:uFillTx/>
              <a:latin typeface="Arial"/>
            </a:endParaRPr>
          </a:p>
          <a:p>
            <a:pPr lvl="4" marL="2160000" indent="-216000">
              <a:spcBef>
                <a:spcPts val="283"/>
              </a:spcBef>
              <a:buClr>
                <a:srgbClr val="ffffff"/>
              </a:buClr>
              <a:buSzPct val="45000"/>
              <a:buFont typeface="Wingdings" charset="2"/>
              <a:buChar char=""/>
            </a:pPr>
            <a:r>
              <a:rPr b="0" lang="fr-FR" sz="1800" strike="noStrike" u="none">
                <a:solidFill>
                  <a:srgbClr val="000000"/>
                </a:solidFill>
                <a:effectLst/>
                <a:uFillTx/>
                <a:latin typeface="Arial"/>
              </a:rPr>
              <a:t>Fifth Outline Level</a:t>
            </a:r>
            <a:endParaRPr b="0" lang="fr-FR" sz="1800" strike="noStrike" u="none">
              <a:solidFill>
                <a:srgbClr val="000000"/>
              </a:solidFill>
              <a:effectLst/>
              <a:uFillTx/>
              <a:latin typeface="Arial"/>
            </a:endParaRPr>
          </a:p>
          <a:p>
            <a:pPr lvl="5" marL="2592000" indent="-216000">
              <a:spcBef>
                <a:spcPts val="283"/>
              </a:spcBef>
              <a:buClr>
                <a:srgbClr val="ffffff"/>
              </a:buClr>
              <a:buSzPct val="45000"/>
              <a:buFont typeface="Wingdings" charset="2"/>
              <a:buChar char=""/>
            </a:pPr>
            <a:r>
              <a:rPr b="0" lang="fr-FR" sz="1800" strike="noStrike" u="none">
                <a:solidFill>
                  <a:srgbClr val="000000"/>
                </a:solidFill>
                <a:effectLst/>
                <a:uFillTx/>
                <a:latin typeface="Arial"/>
              </a:rPr>
              <a:t>Sixth Outline Level</a:t>
            </a:r>
            <a:endParaRPr b="0" lang="fr-FR" sz="1800" strike="noStrike" u="none">
              <a:solidFill>
                <a:srgbClr val="000000"/>
              </a:solidFill>
              <a:effectLst/>
              <a:uFillTx/>
              <a:latin typeface="Arial"/>
            </a:endParaRPr>
          </a:p>
          <a:p>
            <a:pPr lvl="6" marL="3024000" indent="-216000">
              <a:spcBef>
                <a:spcPts val="283"/>
              </a:spcBef>
              <a:buClr>
                <a:srgbClr val="ffffff"/>
              </a:buClr>
              <a:buSzPct val="45000"/>
              <a:buFont typeface="Wingdings" charset="2"/>
              <a:buChar char=""/>
            </a:pPr>
            <a:r>
              <a:rPr b="0" lang="fr-FR" sz="1800" strike="noStrike" u="none">
                <a:solidFill>
                  <a:srgbClr val="000000"/>
                </a:solidFill>
                <a:effectLst/>
                <a:uFillTx/>
                <a:latin typeface="Arial"/>
              </a:rPr>
              <a:t>Seventh Outline Level</a:t>
            </a:r>
            <a:endParaRPr b="0" lang="fr-FR" sz="1800" strike="noStrike" u="none">
              <a:solidFill>
                <a:srgbClr val="000000"/>
              </a:solidFill>
              <a:effectLst/>
              <a:uFillTx/>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_AND_BODY">
    <p:bg>
      <p:bgPr>
        <a:solidFill>
          <a:schemeClr val="lt1"/>
        </a:solidFill>
      </p:bgPr>
    </p:bg>
    <p:spTree>
      <p:nvGrpSpPr>
        <p:cNvPr id="1" name=""/>
        <p:cNvGrpSpPr/>
        <p:nvPr/>
      </p:nvGrpSpPr>
      <p:grpSpPr>
        <a:xfrm>
          <a:off x="0" y="0"/>
          <a:ext cx="0" cy="0"/>
          <a:chOff x="0" y="0"/>
          <a:chExt cx="0" cy="0"/>
        </a:xfrm>
      </p:grpSpPr>
      <p:sp>
        <p:nvSpPr>
          <p:cNvPr id="26" name="PlaceHolder 1"/>
          <p:cNvSpPr>
            <a:spLocks noGrp="1"/>
          </p:cNvSpPr>
          <p:nvPr>
            <p:ph type="title"/>
          </p:nvPr>
        </p:nvSpPr>
        <p:spPr>
          <a:xfrm>
            <a:off x="720000" y="539640"/>
            <a:ext cx="7703640" cy="572400"/>
          </a:xfrm>
          <a:prstGeom prst="rect">
            <a:avLst/>
          </a:prstGeom>
          <a:noFill/>
          <a:ln w="0">
            <a:noFill/>
          </a:ln>
        </p:spPr>
        <p:txBody>
          <a:bodyPr lIns="91440" rIns="91440" tIns="91440" bIns="91440" anchor="t">
            <a:noAutofit/>
          </a:bodyPr>
          <a:p>
            <a:pPr indent="0">
              <a:buNone/>
            </a:pPr>
            <a:r>
              <a:rPr b="0" lang="fr-FR" sz="3500" strike="noStrike" u="none">
                <a:solidFill>
                  <a:schemeClr val="dk1"/>
                </a:solidFill>
                <a:effectLst/>
                <a:uFillTx/>
                <a:latin typeface="Arial"/>
              </a:rPr>
              <a:t>Click to edit the title text format</a:t>
            </a:r>
            <a:endParaRPr b="0" lang="fr-FR" sz="3500" strike="noStrike" u="none">
              <a:solidFill>
                <a:schemeClr val="dk1"/>
              </a:solidFill>
              <a:effectLst/>
              <a:uFillTx/>
              <a:latin typeface="Arial"/>
            </a:endParaRPr>
          </a:p>
        </p:txBody>
      </p:sp>
      <p:sp>
        <p:nvSpPr>
          <p:cNvPr id="27" name="PlaceHolder 2"/>
          <p:cNvSpPr>
            <a:spLocks noGrp="1"/>
          </p:cNvSpPr>
          <p:nvPr>
            <p:ph type="body"/>
          </p:nvPr>
        </p:nvSpPr>
        <p:spPr>
          <a:xfrm>
            <a:off x="720000" y="1215720"/>
            <a:ext cx="7703640" cy="2156400"/>
          </a:xfrm>
          <a:prstGeom prst="rect">
            <a:avLst/>
          </a:prstGeom>
          <a:noFill/>
          <a:ln w="0">
            <a:noFill/>
          </a:ln>
        </p:spPr>
        <p:txBody>
          <a:bodyPr lIns="91440" rIns="91440" tIns="91440" bIns="91440" anchor="t">
            <a:noAutofit/>
          </a:bodyPr>
          <a:p>
            <a:pPr marL="432000" indent="-324000">
              <a:spcBef>
                <a:spcPts val="1417"/>
              </a:spcBef>
              <a:buClr>
                <a:srgbClr val="ffffff"/>
              </a:buClr>
              <a:buSzPct val="45000"/>
              <a:buFont typeface="Wingdings" charset="2"/>
              <a:buChar char=""/>
            </a:pPr>
            <a:r>
              <a:rPr b="0" lang="fr-FR" sz="1200" strike="noStrike" u="none">
                <a:solidFill>
                  <a:srgbClr val="000000"/>
                </a:solidFill>
                <a:effectLst/>
                <a:uFillTx/>
                <a:latin typeface="Arial"/>
              </a:rPr>
              <a:t>Click to edit the outline text format</a:t>
            </a:r>
            <a:endParaRPr b="0" lang="fr-FR" sz="1200" strike="noStrike" u="none">
              <a:solidFill>
                <a:srgbClr val="000000"/>
              </a:solidFill>
              <a:effectLst/>
              <a:uFillTx/>
              <a:latin typeface="Arial"/>
            </a:endParaRPr>
          </a:p>
          <a:p>
            <a:pPr lvl="1" marL="864000" indent="-324000">
              <a:spcBef>
                <a:spcPts val="1134"/>
              </a:spcBef>
              <a:buClr>
                <a:srgbClr val="ffffff"/>
              </a:buClr>
              <a:buSzPct val="75000"/>
              <a:buFont typeface="Symbol" charset="2"/>
              <a:buChar char=""/>
            </a:pPr>
            <a:r>
              <a:rPr b="0" lang="fr-FR" sz="1200" strike="noStrike" u="none">
                <a:solidFill>
                  <a:srgbClr val="000000"/>
                </a:solidFill>
                <a:effectLst/>
                <a:uFillTx/>
                <a:latin typeface="Arial"/>
              </a:rPr>
              <a:t>Second Outline Level</a:t>
            </a:r>
            <a:endParaRPr b="0" lang="fr-FR" sz="1200" strike="noStrike" u="none">
              <a:solidFill>
                <a:srgbClr val="000000"/>
              </a:solidFill>
              <a:effectLst/>
              <a:uFillTx/>
              <a:latin typeface="Arial"/>
            </a:endParaRPr>
          </a:p>
          <a:p>
            <a:pPr lvl="2" marL="1296000" indent="-288000">
              <a:spcBef>
                <a:spcPts val="850"/>
              </a:spcBef>
              <a:buClr>
                <a:srgbClr val="ffffff"/>
              </a:buClr>
              <a:buSzPct val="45000"/>
              <a:buFont typeface="Wingdings" charset="2"/>
              <a:buChar char=""/>
            </a:pPr>
            <a:r>
              <a:rPr b="0" lang="fr-FR" sz="1200" strike="noStrike" u="none">
                <a:solidFill>
                  <a:srgbClr val="000000"/>
                </a:solidFill>
                <a:effectLst/>
                <a:uFillTx/>
                <a:latin typeface="Arial"/>
              </a:rPr>
              <a:t>Third Outline Level</a:t>
            </a:r>
            <a:endParaRPr b="0" lang="fr-FR" sz="1200" strike="noStrike" u="none">
              <a:solidFill>
                <a:srgbClr val="000000"/>
              </a:solidFill>
              <a:effectLst/>
              <a:uFillTx/>
              <a:latin typeface="Arial"/>
            </a:endParaRPr>
          </a:p>
          <a:p>
            <a:pPr lvl="3" marL="1728000" indent="-216000">
              <a:spcBef>
                <a:spcPts val="567"/>
              </a:spcBef>
              <a:buClr>
                <a:srgbClr val="ffffff"/>
              </a:buClr>
              <a:buSzPct val="75000"/>
              <a:buFont typeface="Symbol" charset="2"/>
              <a:buChar char=""/>
            </a:pPr>
            <a:r>
              <a:rPr b="0" lang="fr-FR" sz="1200" strike="noStrike" u="none">
                <a:solidFill>
                  <a:srgbClr val="000000"/>
                </a:solidFill>
                <a:effectLst/>
                <a:uFillTx/>
                <a:latin typeface="Arial"/>
              </a:rPr>
              <a:t>Fourth Outline Level</a:t>
            </a:r>
            <a:endParaRPr b="0" lang="fr-FR" sz="1200" strike="noStrike" u="none">
              <a:solidFill>
                <a:srgbClr val="000000"/>
              </a:solidFill>
              <a:effectLst/>
              <a:uFillTx/>
              <a:latin typeface="Arial"/>
            </a:endParaRPr>
          </a:p>
          <a:p>
            <a:pPr lvl="4" marL="2160000" indent="-216000">
              <a:spcBef>
                <a:spcPts val="283"/>
              </a:spcBef>
              <a:buClr>
                <a:srgbClr val="ffffff"/>
              </a:buClr>
              <a:buSzPct val="45000"/>
              <a:buFont typeface="Wingdings" charset="2"/>
              <a:buChar char=""/>
            </a:pPr>
            <a:r>
              <a:rPr b="0" lang="fr-FR" sz="1200" strike="noStrike" u="none">
                <a:solidFill>
                  <a:srgbClr val="000000"/>
                </a:solidFill>
                <a:effectLst/>
                <a:uFillTx/>
                <a:latin typeface="Arial"/>
              </a:rPr>
              <a:t>Fifth Outline Level</a:t>
            </a:r>
            <a:endParaRPr b="0" lang="fr-FR" sz="1200" strike="noStrike" u="none">
              <a:solidFill>
                <a:srgbClr val="000000"/>
              </a:solidFill>
              <a:effectLst/>
              <a:uFillTx/>
              <a:latin typeface="Arial"/>
            </a:endParaRPr>
          </a:p>
          <a:p>
            <a:pPr lvl="5" marL="2592000" indent="-216000">
              <a:spcBef>
                <a:spcPts val="283"/>
              </a:spcBef>
              <a:buClr>
                <a:srgbClr val="ffffff"/>
              </a:buClr>
              <a:buSzPct val="45000"/>
              <a:buFont typeface="Wingdings" charset="2"/>
              <a:buChar char=""/>
            </a:pPr>
            <a:r>
              <a:rPr b="0" lang="fr-FR" sz="1200" strike="noStrike" u="none">
                <a:solidFill>
                  <a:srgbClr val="000000"/>
                </a:solidFill>
                <a:effectLst/>
                <a:uFillTx/>
                <a:latin typeface="Arial"/>
              </a:rPr>
              <a:t>Sixth Outline Level</a:t>
            </a:r>
            <a:endParaRPr b="0" lang="fr-FR" sz="1200" strike="noStrike" u="none">
              <a:solidFill>
                <a:srgbClr val="000000"/>
              </a:solidFill>
              <a:effectLst/>
              <a:uFillTx/>
              <a:latin typeface="Arial"/>
            </a:endParaRPr>
          </a:p>
          <a:p>
            <a:pPr lvl="6" marL="3024000" indent="-216000">
              <a:spcBef>
                <a:spcPts val="283"/>
              </a:spcBef>
              <a:buClr>
                <a:srgbClr val="ffffff"/>
              </a:buClr>
              <a:buSzPct val="45000"/>
              <a:buFont typeface="Wingdings" charset="2"/>
              <a:buChar char=""/>
            </a:pPr>
            <a:r>
              <a:rPr b="0" lang="fr-FR" sz="1200" strike="noStrike" u="none">
                <a:solidFill>
                  <a:srgbClr val="000000"/>
                </a:solidFill>
                <a:effectLst/>
                <a:uFillTx/>
                <a:latin typeface="Arial"/>
              </a:rPr>
              <a:t>Seventh Outline Level</a:t>
            </a:r>
            <a:endParaRPr b="0" lang="fr-FR" sz="1200" strike="noStrike" u="none">
              <a:solidFill>
                <a:srgbClr val="000000"/>
              </a:solidFill>
              <a:effectLst/>
              <a:uFillTx/>
              <a:latin typeface="Arial"/>
            </a:endParaRPr>
          </a:p>
        </p:txBody>
      </p:sp>
      <p:sp>
        <p:nvSpPr>
          <p:cNvPr id="28" name="Google Shape;20;p4"/>
          <p:cNvSpPr/>
          <p:nvPr/>
        </p:nvSpPr>
        <p:spPr>
          <a:xfrm rot="5400000">
            <a:off x="-2298240" y="2298600"/>
            <a:ext cx="5136120" cy="538920"/>
          </a:xfrm>
          <a:prstGeom prst="rect">
            <a:avLst/>
          </a:prstGeom>
          <a:solidFill>
            <a:srgbClr val="ffffff">
              <a:alpha val="80000"/>
            </a:srgbClr>
          </a:solidFill>
          <a:ln w="0">
            <a:noFill/>
          </a:ln>
        </p:spPr>
        <p:style>
          <a:lnRef idx="0"/>
          <a:fillRef idx="0"/>
          <a:effectRef idx="0"/>
          <a:fontRef idx="minor"/>
        </p:style>
        <p:txBody>
          <a:bodyPr tIns="91440" bIns="91440" anchor="ctr">
            <a:noAutofit/>
          </a:bodyPr>
          <a:p>
            <a:pPr defTabSz="914400">
              <a:lnSpc>
                <a:spcPct val="100000"/>
              </a:lnSpc>
              <a:tabLst>
                <a:tab algn="l" pos="0"/>
              </a:tabLst>
            </a:pPr>
            <a:endParaRPr b="0" lang="en-US" sz="1800" strike="noStrike" u="none">
              <a:solidFill>
                <a:srgbClr val="000000"/>
              </a:solidFill>
              <a:effectLst/>
              <a:uFillTx/>
              <a:latin typeface="OpenSymbo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_AND_TWO_COLUMNS">
    <p:bg>
      <p:bgPr>
        <a:solidFill>
          <a:schemeClr val="lt1"/>
        </a:solidFill>
      </p:bgPr>
    </p:bg>
    <p:spTree>
      <p:nvGrpSpPr>
        <p:cNvPr id="1" name=""/>
        <p:cNvGrpSpPr/>
        <p:nvPr/>
      </p:nvGrpSpPr>
      <p:grpSpPr>
        <a:xfrm>
          <a:off x="0" y="0"/>
          <a:ext cx="0" cy="0"/>
          <a:chOff x="0" y="0"/>
          <a:chExt cx="0" cy="0"/>
        </a:xfrm>
      </p:grpSpPr>
      <p:sp>
        <p:nvSpPr>
          <p:cNvPr id="29" name="PlaceHolder 1"/>
          <p:cNvSpPr>
            <a:spLocks noGrp="1"/>
          </p:cNvSpPr>
          <p:nvPr>
            <p:ph type="title"/>
          </p:nvPr>
        </p:nvSpPr>
        <p:spPr>
          <a:xfrm>
            <a:off x="720000" y="539640"/>
            <a:ext cx="7703640" cy="572400"/>
          </a:xfrm>
          <a:prstGeom prst="rect">
            <a:avLst/>
          </a:prstGeom>
          <a:noFill/>
          <a:ln w="0">
            <a:noFill/>
          </a:ln>
        </p:spPr>
        <p:txBody>
          <a:bodyPr lIns="91440" rIns="91440" tIns="91440" bIns="91440" anchor="t">
            <a:noAutofit/>
          </a:bodyPr>
          <a:p>
            <a:pPr indent="0">
              <a:buNone/>
            </a:pPr>
            <a:r>
              <a:rPr b="0" lang="fr-FR" sz="3500" strike="noStrike" u="none">
                <a:solidFill>
                  <a:schemeClr val="dk1"/>
                </a:solidFill>
                <a:effectLst/>
                <a:uFillTx/>
                <a:latin typeface="Arial"/>
              </a:rPr>
              <a:t>Click to edit the title text format</a:t>
            </a:r>
            <a:endParaRPr b="0" lang="fr-FR" sz="3500" strike="noStrike" u="none">
              <a:solidFill>
                <a:schemeClr val="dk1"/>
              </a:solidFill>
              <a:effectLst/>
              <a:uFillTx/>
              <a:latin typeface="Arial"/>
            </a:endParaRPr>
          </a:p>
        </p:txBody>
      </p:sp>
      <p:sp>
        <p:nvSpPr>
          <p:cNvPr id="30" name="Google Shape;27;p5"/>
          <p:cNvSpPr/>
          <p:nvPr/>
        </p:nvSpPr>
        <p:spPr>
          <a:xfrm>
            <a:off x="-20520" y="4604040"/>
            <a:ext cx="9164520" cy="538920"/>
          </a:xfrm>
          <a:prstGeom prst="rect">
            <a:avLst/>
          </a:prstGeom>
          <a:solidFill>
            <a:srgbClr val="ffffff">
              <a:alpha val="80000"/>
            </a:srgbClr>
          </a:solidFill>
          <a:ln w="0">
            <a:noFill/>
          </a:ln>
        </p:spPr>
        <p:style>
          <a:lnRef idx="0"/>
          <a:fillRef idx="0"/>
          <a:effectRef idx="0"/>
          <a:fontRef idx="minor"/>
        </p:style>
        <p:txBody>
          <a:bodyPr tIns="91440" bIns="91440" anchor="ctr">
            <a:noAutofit/>
          </a:bodyPr>
          <a:p>
            <a:pPr defTabSz="914400">
              <a:lnSpc>
                <a:spcPct val="100000"/>
              </a:lnSpc>
              <a:tabLst>
                <a:tab algn="l" pos="0"/>
              </a:tabLst>
            </a:pPr>
            <a:endParaRPr b="0" lang="en-US" sz="1800" strike="noStrike" u="none">
              <a:solidFill>
                <a:srgbClr val="000000"/>
              </a:solidFill>
              <a:effectLst/>
              <a:uFillTx/>
              <a:latin typeface="OpenSymbo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_ONLY">
    <p:bg>
      <p:bgPr>
        <a:solidFill>
          <a:schemeClr val="lt1"/>
        </a:solidFill>
      </p:bgPr>
    </p:bg>
    <p:spTree>
      <p:nvGrpSpPr>
        <p:cNvPr id="1" name=""/>
        <p:cNvGrpSpPr/>
        <p:nvPr/>
      </p:nvGrpSpPr>
      <p:grpSpPr>
        <a:xfrm>
          <a:off x="0" y="0"/>
          <a:ext cx="0" cy="0"/>
          <a:chOff x="0" y="0"/>
          <a:chExt cx="0" cy="0"/>
        </a:xfrm>
      </p:grpSpPr>
      <p:sp>
        <p:nvSpPr>
          <p:cNvPr id="31" name="PlaceHolder 1"/>
          <p:cNvSpPr>
            <a:spLocks noGrp="1"/>
          </p:cNvSpPr>
          <p:nvPr>
            <p:ph type="title"/>
          </p:nvPr>
        </p:nvSpPr>
        <p:spPr>
          <a:xfrm>
            <a:off x="720000" y="539640"/>
            <a:ext cx="7703640" cy="572400"/>
          </a:xfrm>
          <a:prstGeom prst="rect">
            <a:avLst/>
          </a:prstGeom>
          <a:noFill/>
          <a:ln w="0">
            <a:noFill/>
          </a:ln>
        </p:spPr>
        <p:txBody>
          <a:bodyPr lIns="91440" rIns="91440" tIns="91440" bIns="91440" anchor="t">
            <a:noAutofit/>
          </a:bodyPr>
          <a:p>
            <a:pPr indent="0">
              <a:buNone/>
            </a:pPr>
            <a:r>
              <a:rPr b="0" lang="fr-FR" sz="3500" strike="noStrike" u="none">
                <a:solidFill>
                  <a:schemeClr val="dk1"/>
                </a:solidFill>
                <a:effectLst/>
                <a:uFillTx/>
                <a:latin typeface="Arial"/>
              </a:rPr>
              <a:t>Click to edit the title text format</a:t>
            </a:r>
            <a:endParaRPr b="0" lang="fr-FR" sz="3500" strike="noStrike" u="none">
              <a:solidFill>
                <a:schemeClr val="dk1"/>
              </a:solidFill>
              <a:effectLst/>
              <a:uFillTx/>
              <a:latin typeface="Arial"/>
            </a:endParaRPr>
          </a:p>
        </p:txBody>
      </p:sp>
      <p:sp>
        <p:nvSpPr>
          <p:cNvPr id="32" name="Google Shape;30;p6"/>
          <p:cNvSpPr/>
          <p:nvPr/>
        </p:nvSpPr>
        <p:spPr>
          <a:xfrm>
            <a:off x="-20520" y="4604040"/>
            <a:ext cx="9164520" cy="538920"/>
          </a:xfrm>
          <a:prstGeom prst="rect">
            <a:avLst/>
          </a:prstGeom>
          <a:solidFill>
            <a:srgbClr val="ffffff">
              <a:alpha val="80000"/>
            </a:srgbClr>
          </a:solidFill>
          <a:ln w="0">
            <a:noFill/>
          </a:ln>
        </p:spPr>
        <p:style>
          <a:lnRef idx="0"/>
          <a:fillRef idx="0"/>
          <a:effectRef idx="0"/>
          <a:fontRef idx="minor"/>
        </p:style>
        <p:txBody>
          <a:bodyPr tIns="91440" bIns="91440" anchor="ctr">
            <a:noAutofit/>
          </a:bodyPr>
          <a:p>
            <a:pPr defTabSz="914400">
              <a:lnSpc>
                <a:spcPct val="100000"/>
              </a:lnSpc>
              <a:tabLst>
                <a:tab algn="l" pos="0"/>
              </a:tabLst>
            </a:pPr>
            <a:endParaRPr b="0" lang="en-US" sz="1800" strike="noStrike" u="none">
              <a:solidFill>
                <a:srgbClr val="000000"/>
              </a:solidFill>
              <a:effectLst/>
              <a:uFillTx/>
              <a:latin typeface="OpenSymbol"/>
            </a:endParaRPr>
          </a:p>
        </p:txBody>
      </p:sp>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ONE_COLUMN_TEXT">
    <p:bg>
      <p:bgPr>
        <a:solidFill>
          <a:schemeClr val="lt1"/>
        </a:solidFill>
      </p:bgPr>
    </p:bg>
    <p:spTree>
      <p:nvGrpSpPr>
        <p:cNvPr id="1" name=""/>
        <p:cNvGrpSpPr/>
        <p:nvPr/>
      </p:nvGrpSpPr>
      <p:grpSpPr>
        <a:xfrm>
          <a:off x="0" y="0"/>
          <a:ext cx="0" cy="0"/>
          <a:chOff x="0" y="0"/>
          <a:chExt cx="0" cy="0"/>
        </a:xfrm>
      </p:grpSpPr>
      <p:sp>
        <p:nvSpPr>
          <p:cNvPr id="33" name="PlaceHolder 1"/>
          <p:cNvSpPr>
            <a:spLocks noGrp="1"/>
          </p:cNvSpPr>
          <p:nvPr>
            <p:ph type="title"/>
          </p:nvPr>
        </p:nvSpPr>
        <p:spPr>
          <a:xfrm>
            <a:off x="720000" y="539640"/>
            <a:ext cx="7710480" cy="572400"/>
          </a:xfrm>
          <a:prstGeom prst="rect">
            <a:avLst/>
          </a:prstGeom>
          <a:noFill/>
          <a:ln w="0">
            <a:noFill/>
          </a:ln>
        </p:spPr>
        <p:txBody>
          <a:bodyPr lIns="91440" rIns="91440" tIns="91440" bIns="91440" anchor="b">
            <a:noAutofit/>
          </a:bodyPr>
          <a:p>
            <a:pPr indent="0">
              <a:buNone/>
            </a:pPr>
            <a:r>
              <a:rPr b="0" lang="fr-FR" sz="3500" strike="noStrike" u="none">
                <a:solidFill>
                  <a:schemeClr val="dk1"/>
                </a:solidFill>
                <a:effectLst/>
                <a:uFillTx/>
                <a:latin typeface="Arial"/>
              </a:rPr>
              <a:t>Click to edit the title text format</a:t>
            </a:r>
            <a:endParaRPr b="0" lang="fr-FR" sz="3500" strike="noStrike" u="none">
              <a:solidFill>
                <a:schemeClr val="dk1"/>
              </a:solidFill>
              <a:effectLst/>
              <a:uFillTx/>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MAIN_POINT">
    <p:bg>
      <p:bgPr>
        <a:solidFill>
          <a:schemeClr val="lt1"/>
        </a:solidFill>
      </p:bgPr>
    </p:bg>
    <p:spTree>
      <p:nvGrpSpPr>
        <p:cNvPr id="1" name=""/>
        <p:cNvGrpSpPr/>
        <p:nvPr/>
      </p:nvGrpSpPr>
      <p:grpSpPr>
        <a:xfrm>
          <a:off x="0" y="0"/>
          <a:ext cx="0" cy="0"/>
          <a:chOff x="0" y="0"/>
          <a:chExt cx="0" cy="0"/>
        </a:xfrm>
      </p:grpSpPr>
      <p:sp>
        <p:nvSpPr>
          <p:cNvPr id="34" name="PlaceHolder 1"/>
          <p:cNvSpPr>
            <a:spLocks noGrp="1"/>
          </p:cNvSpPr>
          <p:nvPr>
            <p:ph type="title"/>
          </p:nvPr>
        </p:nvSpPr>
        <p:spPr>
          <a:xfrm>
            <a:off x="2318040" y="1307160"/>
            <a:ext cx="4507920" cy="2529000"/>
          </a:xfrm>
          <a:prstGeom prst="rect">
            <a:avLst/>
          </a:prstGeom>
          <a:noFill/>
          <a:ln w="0">
            <a:noFill/>
          </a:ln>
        </p:spPr>
        <p:txBody>
          <a:bodyPr lIns="91440" rIns="91440" tIns="91440" bIns="91440" anchor="ctr">
            <a:noAutofit/>
          </a:bodyPr>
          <a:p>
            <a:pPr indent="0">
              <a:buNone/>
            </a:pPr>
            <a:r>
              <a:rPr b="0" lang="fr-FR" sz="10000" strike="noStrike" u="none">
                <a:solidFill>
                  <a:schemeClr val="dk1"/>
                </a:solidFill>
                <a:effectLst/>
                <a:uFillTx/>
                <a:latin typeface="Arial"/>
              </a:rPr>
              <a:t>Click to edit the title text format</a:t>
            </a:r>
            <a:endParaRPr b="0" lang="fr-FR" sz="10000" strike="noStrike" u="none">
              <a:solidFill>
                <a:schemeClr val="dk1"/>
              </a:solidFill>
              <a:effectLst/>
              <a:uFillTx/>
              <a:latin typeface="Arial"/>
            </a:endParaRPr>
          </a:p>
        </p:txBody>
      </p:sp>
      <p:sp>
        <p:nvSpPr>
          <p:cNvPr id="35" name="Google Shape;36;p8"/>
          <p:cNvSpPr/>
          <p:nvPr/>
        </p:nvSpPr>
        <p:spPr>
          <a:xfrm>
            <a:off x="-20520" y="4604040"/>
            <a:ext cx="9164520" cy="538920"/>
          </a:xfrm>
          <a:prstGeom prst="rect">
            <a:avLst/>
          </a:prstGeom>
          <a:solidFill>
            <a:srgbClr val="ffffff">
              <a:alpha val="80000"/>
            </a:srgbClr>
          </a:solidFill>
          <a:ln w="0">
            <a:noFill/>
          </a:ln>
        </p:spPr>
        <p:style>
          <a:lnRef idx="0"/>
          <a:fillRef idx="0"/>
          <a:effectRef idx="0"/>
          <a:fontRef idx="minor"/>
        </p:style>
        <p:txBody>
          <a:bodyPr tIns="91440" bIns="91440" anchor="ctr">
            <a:noAutofit/>
          </a:bodyPr>
          <a:p>
            <a:pPr defTabSz="914400">
              <a:lnSpc>
                <a:spcPct val="100000"/>
              </a:lnSpc>
              <a:tabLst>
                <a:tab algn="l" pos="0"/>
              </a:tabLst>
            </a:pPr>
            <a:endParaRPr b="0" lang="en-US" sz="1800" strike="noStrike" u="none">
              <a:solidFill>
                <a:srgbClr val="000000"/>
              </a:solidFill>
              <a:effectLst/>
              <a:uFillTx/>
              <a:latin typeface="OpenSymbo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ECTION_TITLE_AND_DESCRIPTION">
    <p:bg>
      <p:bgPr>
        <a:solidFill>
          <a:schemeClr val="lt1"/>
        </a:solidFill>
      </p:bgPr>
    </p:bg>
    <p:spTree>
      <p:nvGrpSpPr>
        <p:cNvPr id="1" name=""/>
        <p:cNvGrpSpPr/>
        <p:nvPr/>
      </p:nvGrpSpPr>
      <p:grpSpPr>
        <a:xfrm>
          <a:off x="0" y="0"/>
          <a:ext cx="0" cy="0"/>
          <a:chOff x="0" y="0"/>
          <a:chExt cx="0" cy="0"/>
        </a:xfrm>
      </p:grpSpPr>
      <p:sp>
        <p:nvSpPr>
          <p:cNvPr id="36" name="PlaceHolder 1"/>
          <p:cNvSpPr>
            <a:spLocks noGrp="1"/>
          </p:cNvSpPr>
          <p:nvPr>
            <p:ph type="title"/>
          </p:nvPr>
        </p:nvSpPr>
        <p:spPr>
          <a:xfrm>
            <a:off x="2135520" y="1189080"/>
            <a:ext cx="4872600" cy="1964160"/>
          </a:xfrm>
          <a:prstGeom prst="rect">
            <a:avLst/>
          </a:prstGeom>
          <a:noFill/>
          <a:ln w="0">
            <a:noFill/>
          </a:ln>
        </p:spPr>
        <p:txBody>
          <a:bodyPr lIns="91440" rIns="91440" tIns="91440" bIns="91440" anchor="ctr">
            <a:noAutofit/>
          </a:bodyPr>
          <a:p>
            <a:pPr indent="0">
              <a:buNone/>
            </a:pPr>
            <a:r>
              <a:rPr b="0" lang="fr-FR" sz="15000" strike="noStrike" u="none">
                <a:solidFill>
                  <a:schemeClr val="dk1"/>
                </a:solidFill>
                <a:effectLst/>
                <a:uFillTx/>
                <a:latin typeface="Arial"/>
              </a:rPr>
              <a:t>Click to edit the title text format</a:t>
            </a:r>
            <a:endParaRPr b="0" lang="fr-FR" sz="15000" strike="noStrike" u="none">
              <a:solidFill>
                <a:schemeClr val="dk1"/>
              </a:solidFill>
              <a:effectLst/>
              <a:uFillTx/>
              <a:latin typeface="Arial"/>
            </a:endParaRPr>
          </a:p>
        </p:txBody>
      </p:sp>
      <p:sp>
        <p:nvSpPr>
          <p:cNvPr id="37" name="Google Shape;40;p9"/>
          <p:cNvSpPr/>
          <p:nvPr/>
        </p:nvSpPr>
        <p:spPr>
          <a:xfrm>
            <a:off x="-20520" y="0"/>
            <a:ext cx="9164520" cy="538920"/>
          </a:xfrm>
          <a:prstGeom prst="rect">
            <a:avLst/>
          </a:prstGeom>
          <a:solidFill>
            <a:srgbClr val="ffffff">
              <a:alpha val="80000"/>
            </a:srgbClr>
          </a:solidFill>
          <a:ln w="0">
            <a:noFill/>
          </a:ln>
        </p:spPr>
        <p:style>
          <a:lnRef idx="0"/>
          <a:fillRef idx="0"/>
          <a:effectRef idx="0"/>
          <a:fontRef idx="minor"/>
        </p:style>
        <p:txBody>
          <a:bodyPr tIns="91440" bIns="91440" anchor="ctr">
            <a:noAutofit/>
          </a:bodyPr>
          <a:p>
            <a:pPr defTabSz="914400">
              <a:lnSpc>
                <a:spcPct val="100000"/>
              </a:lnSpc>
              <a:tabLst>
                <a:tab algn="l" pos="0"/>
              </a:tabLst>
            </a:pPr>
            <a:endParaRPr b="0" lang="en-US" sz="1800" strike="noStrike" u="none">
              <a:solidFill>
                <a:srgbClr val="000000"/>
              </a:solidFill>
              <a:effectLst/>
              <a:uFillTx/>
              <a:latin typeface="OpenSymbo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APTION_ONLY">
    <p:bg>
      <p:bgPr>
        <a:solidFill>
          <a:schemeClr val="lt1"/>
        </a:solidFill>
      </p:bgPr>
    </p:bg>
    <p:spTree>
      <p:nvGrpSpPr>
        <p:cNvPr id="1" name=""/>
        <p:cNvGrpSpPr/>
        <p:nvPr/>
      </p:nvGrpSpPr>
      <p:grpSpPr>
        <a:xfrm>
          <a:off x="0" y="0"/>
          <a:ext cx="0" cy="0"/>
          <a:chOff x="0" y="0"/>
          <a:chExt cx="0" cy="0"/>
        </a:xfrm>
      </p:grpSpPr>
      <p:sp>
        <p:nvSpPr>
          <p:cNvPr id="38" name="PlaceHolder 1"/>
          <p:cNvSpPr>
            <a:spLocks noGrp="1"/>
          </p:cNvSpPr>
          <p:nvPr>
            <p:ph type="body"/>
          </p:nvPr>
        </p:nvSpPr>
        <p:spPr>
          <a:xfrm>
            <a:off x="2160" y="6480"/>
            <a:ext cx="9143640" cy="5143320"/>
          </a:xfrm>
          <a:prstGeom prst="rect">
            <a:avLst/>
          </a:prstGeom>
          <a:noFill/>
          <a:ln w="0">
            <a:noFill/>
          </a:ln>
        </p:spPr>
        <p:txBody>
          <a:bodyPr lIns="90000" rIns="90000" tIns="45000" bIns="45000" anchor="t">
            <a:normAutofit/>
          </a:bodyPr>
          <a:p>
            <a:pPr marL="432000" indent="-324000">
              <a:spcBef>
                <a:spcPts val="1417"/>
              </a:spcBef>
              <a:buClr>
                <a:srgbClr val="ffffff"/>
              </a:buClr>
              <a:buSzPct val="45000"/>
              <a:buFont typeface="Wingdings" charset="2"/>
              <a:buChar char=""/>
            </a:pPr>
            <a:r>
              <a:rPr b="0" lang="fr-FR" sz="1800" strike="noStrike" u="none">
                <a:solidFill>
                  <a:srgbClr val="000000"/>
                </a:solidFill>
                <a:effectLst/>
                <a:uFillTx/>
                <a:latin typeface="Arial"/>
              </a:rPr>
              <a:t>Click to edit the outline text format</a:t>
            </a:r>
            <a:endParaRPr b="0" lang="fr-FR" sz="1800" strike="noStrike" u="none">
              <a:solidFill>
                <a:srgbClr val="000000"/>
              </a:solidFill>
              <a:effectLst/>
              <a:uFillTx/>
              <a:latin typeface="Arial"/>
            </a:endParaRPr>
          </a:p>
          <a:p>
            <a:pPr lvl="1" marL="864000" indent="-324000">
              <a:spcBef>
                <a:spcPts val="1134"/>
              </a:spcBef>
              <a:buClr>
                <a:srgbClr val="ffffff"/>
              </a:buClr>
              <a:buSzPct val="75000"/>
              <a:buFont typeface="Symbol" charset="2"/>
              <a:buChar char=""/>
            </a:pPr>
            <a:r>
              <a:rPr b="0" lang="fr-FR" sz="1800" strike="noStrike" u="none">
                <a:solidFill>
                  <a:srgbClr val="000000"/>
                </a:solidFill>
                <a:effectLst/>
                <a:uFillTx/>
                <a:latin typeface="Arial"/>
              </a:rPr>
              <a:t>Second Outline Level</a:t>
            </a:r>
            <a:endParaRPr b="0" lang="fr-FR" sz="1800" strike="noStrike" u="none">
              <a:solidFill>
                <a:srgbClr val="000000"/>
              </a:solidFill>
              <a:effectLst/>
              <a:uFillTx/>
              <a:latin typeface="Arial"/>
            </a:endParaRPr>
          </a:p>
          <a:p>
            <a:pPr lvl="2" marL="1296000" indent="-288000">
              <a:spcBef>
                <a:spcPts val="850"/>
              </a:spcBef>
              <a:buClr>
                <a:srgbClr val="ffffff"/>
              </a:buClr>
              <a:buSzPct val="45000"/>
              <a:buFont typeface="Wingdings" charset="2"/>
              <a:buChar char=""/>
            </a:pPr>
            <a:r>
              <a:rPr b="0" lang="fr-FR" sz="1800" strike="noStrike" u="none">
                <a:solidFill>
                  <a:srgbClr val="000000"/>
                </a:solidFill>
                <a:effectLst/>
                <a:uFillTx/>
                <a:latin typeface="Arial"/>
              </a:rPr>
              <a:t>Third Outline Level</a:t>
            </a:r>
            <a:endParaRPr b="0" lang="fr-FR" sz="1800" strike="noStrike" u="none">
              <a:solidFill>
                <a:srgbClr val="000000"/>
              </a:solidFill>
              <a:effectLst/>
              <a:uFillTx/>
              <a:latin typeface="Arial"/>
            </a:endParaRPr>
          </a:p>
          <a:p>
            <a:pPr lvl="3" marL="1728000" indent="-216000">
              <a:spcBef>
                <a:spcPts val="567"/>
              </a:spcBef>
              <a:buClr>
                <a:srgbClr val="ffffff"/>
              </a:buClr>
              <a:buSzPct val="75000"/>
              <a:buFont typeface="Symbol" charset="2"/>
              <a:buChar char=""/>
            </a:pPr>
            <a:r>
              <a:rPr b="0" lang="fr-FR" sz="1800" strike="noStrike" u="none">
                <a:solidFill>
                  <a:srgbClr val="000000"/>
                </a:solidFill>
                <a:effectLst/>
                <a:uFillTx/>
                <a:latin typeface="Arial"/>
              </a:rPr>
              <a:t>Fourth Outline Level</a:t>
            </a:r>
            <a:endParaRPr b="0" lang="fr-FR" sz="1800" strike="noStrike" u="none">
              <a:solidFill>
                <a:srgbClr val="000000"/>
              </a:solidFill>
              <a:effectLst/>
              <a:uFillTx/>
              <a:latin typeface="Arial"/>
            </a:endParaRPr>
          </a:p>
          <a:p>
            <a:pPr lvl="4" marL="2160000" indent="-216000">
              <a:spcBef>
                <a:spcPts val="283"/>
              </a:spcBef>
              <a:buClr>
                <a:srgbClr val="ffffff"/>
              </a:buClr>
              <a:buSzPct val="45000"/>
              <a:buFont typeface="Wingdings" charset="2"/>
              <a:buChar char=""/>
            </a:pPr>
            <a:r>
              <a:rPr b="0" lang="fr-FR" sz="1800" strike="noStrike" u="none">
                <a:solidFill>
                  <a:srgbClr val="000000"/>
                </a:solidFill>
                <a:effectLst/>
                <a:uFillTx/>
                <a:latin typeface="Arial"/>
              </a:rPr>
              <a:t>Fifth Outline Level</a:t>
            </a:r>
            <a:endParaRPr b="0" lang="fr-FR" sz="1800" strike="noStrike" u="none">
              <a:solidFill>
                <a:srgbClr val="000000"/>
              </a:solidFill>
              <a:effectLst/>
              <a:uFillTx/>
              <a:latin typeface="Arial"/>
            </a:endParaRPr>
          </a:p>
          <a:p>
            <a:pPr lvl="5" marL="2592000" indent="-216000">
              <a:spcBef>
                <a:spcPts val="283"/>
              </a:spcBef>
              <a:buClr>
                <a:srgbClr val="ffffff"/>
              </a:buClr>
              <a:buSzPct val="45000"/>
              <a:buFont typeface="Wingdings" charset="2"/>
              <a:buChar char=""/>
            </a:pPr>
            <a:r>
              <a:rPr b="0" lang="fr-FR" sz="1800" strike="noStrike" u="none">
                <a:solidFill>
                  <a:srgbClr val="000000"/>
                </a:solidFill>
                <a:effectLst/>
                <a:uFillTx/>
                <a:latin typeface="Arial"/>
              </a:rPr>
              <a:t>Sixth Outline Level</a:t>
            </a:r>
            <a:endParaRPr b="0" lang="fr-FR" sz="1800" strike="noStrike" u="none">
              <a:solidFill>
                <a:srgbClr val="000000"/>
              </a:solidFill>
              <a:effectLst/>
              <a:uFillTx/>
              <a:latin typeface="Arial"/>
            </a:endParaRPr>
          </a:p>
          <a:p>
            <a:pPr lvl="6" marL="3024000" indent="-216000">
              <a:spcBef>
                <a:spcPts val="283"/>
              </a:spcBef>
              <a:buClr>
                <a:srgbClr val="ffffff"/>
              </a:buClr>
              <a:buSzPct val="45000"/>
              <a:buFont typeface="Wingdings" charset="2"/>
              <a:buChar char=""/>
            </a:pPr>
            <a:r>
              <a:rPr b="0" lang="fr-FR" sz="1800" strike="noStrike" u="none">
                <a:solidFill>
                  <a:srgbClr val="000000"/>
                </a:solidFill>
                <a:effectLst/>
                <a:uFillTx/>
                <a:latin typeface="Arial"/>
              </a:rPr>
              <a:t>Seventh Outline Level</a:t>
            </a:r>
            <a:endParaRPr b="0" lang="fr-FR" sz="1800" strike="noStrike" u="none">
              <a:solidFill>
                <a:srgbClr val="000000"/>
              </a:solidFill>
              <a:effectLst/>
              <a:uFillTx/>
              <a:latin typeface="Arial"/>
            </a:endParaRPr>
          </a:p>
        </p:txBody>
      </p:sp>
      <p:sp>
        <p:nvSpPr>
          <p:cNvPr id="39" name="PlaceHolder 2"/>
          <p:cNvSpPr>
            <a:spLocks noGrp="1"/>
          </p:cNvSpPr>
          <p:nvPr>
            <p:ph type="title"/>
          </p:nvPr>
        </p:nvSpPr>
        <p:spPr>
          <a:xfrm>
            <a:off x="720000" y="4014360"/>
            <a:ext cx="7703640" cy="572400"/>
          </a:xfrm>
          <a:prstGeom prst="rect">
            <a:avLst/>
          </a:prstGeom>
          <a:solidFill>
            <a:schemeClr val="dk1"/>
          </a:solidFill>
          <a:ln w="0">
            <a:noFill/>
          </a:ln>
        </p:spPr>
        <p:txBody>
          <a:bodyPr lIns="91440" rIns="91440" tIns="91440" bIns="91440" anchor="t">
            <a:noAutofit/>
          </a:bodyPr>
          <a:p>
            <a:pPr indent="0">
              <a:buNone/>
            </a:pPr>
            <a:r>
              <a:rPr b="0" lang="fr-FR" sz="3500" strike="noStrike" u="none">
                <a:solidFill>
                  <a:schemeClr val="dk1"/>
                </a:solidFill>
                <a:effectLst/>
                <a:uFillTx/>
                <a:latin typeface="Arial"/>
              </a:rPr>
              <a:t>Click to edit the title text format</a:t>
            </a:r>
            <a:endParaRPr b="0" lang="fr-FR" sz="3500" strike="noStrike" u="none">
              <a:solidFill>
                <a:schemeClr val="dk1"/>
              </a:solidFill>
              <a:effectLst/>
              <a:uFillTx/>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imple-light-2">
    <p:bg>
      <p:bgPr>
        <a:solidFill>
          <a:srgbClr val="0e2a47"/>
        </a:solidFill>
      </p:bgPr>
    </p:bg>
    <p:spTree>
      <p:nvGrpSpPr>
        <p:cNvPr id="1" name=""/>
        <p:cNvGrpSpPr/>
        <p:nvPr/>
      </p:nvGrpSpPr>
      <p:grpSpPr>
        <a:xfrm>
          <a:off x="0" y="0"/>
          <a:ext cx="0" cy="0"/>
          <a:chOff x="0" y="0"/>
          <a:chExt cx="0" cy="0"/>
        </a:xfrm>
      </p:grpSpPr>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USTOM">
    <p:bg>
      <p:bgPr>
        <a:solidFill>
          <a:srgbClr val="0e2a47"/>
        </a:solidFill>
      </p:bgPr>
    </p:bg>
    <p:spTree>
      <p:nvGrpSpPr>
        <p:cNvPr id="1" name=""/>
        <p:cNvGrpSpPr/>
        <p:nvPr/>
      </p:nvGrpSpPr>
      <p:grpSpPr>
        <a:xfrm>
          <a:off x="0" y="0"/>
          <a:ext cx="0" cy="0"/>
          <a:chOff x="0" y="0"/>
          <a:chExt cx="0" cy="0"/>
        </a:xfrm>
      </p:grpSpPr>
      <p:sp>
        <p:nvSpPr>
          <p:cNvPr id="40" name="PlaceHolder 1"/>
          <p:cNvSpPr>
            <a:spLocks noGrp="1"/>
          </p:cNvSpPr>
          <p:nvPr>
            <p:ph type="title"/>
          </p:nvPr>
        </p:nvSpPr>
        <p:spPr>
          <a:xfrm>
            <a:off x="716760" y="510840"/>
            <a:ext cx="7710120" cy="482040"/>
          </a:xfrm>
          <a:prstGeom prst="rect">
            <a:avLst/>
          </a:prstGeom>
          <a:noFill/>
          <a:ln w="0">
            <a:noFill/>
          </a:ln>
        </p:spPr>
        <p:txBody>
          <a:bodyPr lIns="91440" rIns="91440" tIns="91440" bIns="91440" anchor="t">
            <a:noAutofit/>
          </a:bodyPr>
          <a:p>
            <a:pPr indent="0">
              <a:buNone/>
            </a:pPr>
            <a:r>
              <a:rPr b="0" lang="fr-FR" sz="2400" strike="noStrike" u="none">
                <a:solidFill>
                  <a:schemeClr val="dk1"/>
                </a:solidFill>
                <a:effectLst/>
                <a:uFillTx/>
                <a:latin typeface="Arial"/>
              </a:rPr>
              <a:t>Click to edit the title text format</a:t>
            </a:r>
            <a:endParaRPr b="0" lang="fr-FR" sz="2400" strike="noStrike" u="none">
              <a:solidFill>
                <a:schemeClr val="dk1"/>
              </a:solidFill>
              <a:effectLst/>
              <a:uFillTx/>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IG_NUMBER">
    <p:bg>
      <p:bgPr>
        <a:solidFill>
          <a:schemeClr val="lt1"/>
        </a:solidFill>
      </p:bgPr>
    </p:bg>
    <p:spTree>
      <p:nvGrpSpPr>
        <p:cNvPr id="1" name=""/>
        <p:cNvGrpSpPr/>
        <p:nvPr/>
      </p:nvGrpSpPr>
      <p:grpSpPr>
        <a:xfrm>
          <a:off x="0" y="0"/>
          <a:ext cx="0" cy="0"/>
          <a:chOff x="0" y="0"/>
          <a:chExt cx="0" cy="0"/>
        </a:xfrm>
      </p:grpSpPr>
      <p:sp>
        <p:nvSpPr>
          <p:cNvPr id="2" name="PlaceHolder 1"/>
          <p:cNvSpPr>
            <a:spLocks noGrp="1"/>
          </p:cNvSpPr>
          <p:nvPr>
            <p:ph type="title"/>
          </p:nvPr>
        </p:nvSpPr>
        <p:spPr>
          <a:xfrm>
            <a:off x="1284120" y="1288080"/>
            <a:ext cx="6575760" cy="1970280"/>
          </a:xfrm>
          <a:prstGeom prst="rect">
            <a:avLst/>
          </a:prstGeom>
          <a:noFill/>
          <a:ln w="0">
            <a:noFill/>
          </a:ln>
        </p:spPr>
        <p:txBody>
          <a:bodyPr lIns="91440" rIns="91440" tIns="91440" bIns="91440" anchor="ctr">
            <a:noAutofit/>
          </a:bodyPr>
          <a:p>
            <a:pPr indent="0" algn="ctr">
              <a:lnSpc>
                <a:spcPct val="100000"/>
              </a:lnSpc>
              <a:buNone/>
            </a:pPr>
            <a:r>
              <a:rPr b="0" lang="fr-FR" sz="9600" strike="noStrike" u="none">
                <a:solidFill>
                  <a:schemeClr val="dk1"/>
                </a:solidFill>
                <a:effectLst/>
                <a:uFillTx/>
                <a:latin typeface="Belleza"/>
                <a:ea typeface="Belleza"/>
              </a:rPr>
              <a:t>xx%</a:t>
            </a:r>
            <a:endParaRPr b="0" lang="fr-FR" sz="9600" strike="noStrike" u="none">
              <a:solidFill>
                <a:schemeClr val="dk1"/>
              </a:solidFill>
              <a:effectLst/>
              <a:uFillTx/>
              <a:latin typeface="Arial"/>
            </a:endParaRPr>
          </a:p>
        </p:txBody>
      </p:sp>
      <p:sp>
        <p:nvSpPr>
          <p:cNvPr id="3" name="Google Shape;47;p11"/>
          <p:cNvSpPr/>
          <p:nvPr/>
        </p:nvSpPr>
        <p:spPr>
          <a:xfrm>
            <a:off x="-20520" y="4604040"/>
            <a:ext cx="9164520" cy="538920"/>
          </a:xfrm>
          <a:prstGeom prst="rect">
            <a:avLst/>
          </a:prstGeom>
          <a:solidFill>
            <a:srgbClr val="ffffff">
              <a:alpha val="80000"/>
            </a:srgbClr>
          </a:solidFill>
          <a:ln w="0">
            <a:noFill/>
          </a:ln>
        </p:spPr>
        <p:style>
          <a:lnRef idx="0"/>
          <a:fillRef idx="0"/>
          <a:effectRef idx="0"/>
          <a:fontRef idx="minor"/>
        </p:style>
        <p:txBody>
          <a:bodyPr tIns="91440" bIns="91440" anchor="ctr">
            <a:noAutofit/>
          </a:bodyPr>
          <a:p>
            <a:pPr defTabSz="914400">
              <a:lnSpc>
                <a:spcPct val="100000"/>
              </a:lnSpc>
              <a:tabLst>
                <a:tab algn="l" pos="0"/>
              </a:tabLst>
            </a:pPr>
            <a:endParaRPr b="0" lang="en-US" sz="1800" strike="noStrike" u="none">
              <a:solidFill>
                <a:srgbClr val="000000"/>
              </a:solidFill>
              <a:effectLst/>
              <a:uFillTx/>
              <a:latin typeface="OpenSymbo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p:bg>
      <p:bgPr>
        <a:solidFill>
          <a:srgbClr val="0e2a47"/>
        </a:solidFill>
      </p:bgPr>
    </p:bg>
    <p:spTree>
      <p:nvGrpSpPr>
        <p:cNvPr id="1" name=""/>
        <p:cNvGrpSpPr/>
        <p:nvPr/>
      </p:nvGrpSpPr>
      <p:grpSpPr>
        <a:xfrm>
          <a:off x="0" y="0"/>
          <a:ext cx="0" cy="0"/>
          <a:chOff x="0" y="0"/>
          <a:chExt cx="0" cy="0"/>
        </a:xfrm>
      </p:grpSpPr>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1">
    <p:bg>
      <p:bgPr>
        <a:solidFill>
          <a:srgbClr val="0e2a47"/>
        </a:solidFill>
      </p:bgPr>
    </p:bg>
    <p:spTree>
      <p:nvGrpSpPr>
        <p:cNvPr id="1" name=""/>
        <p:cNvGrpSpPr/>
        <p:nvPr/>
      </p:nvGrpSpPr>
      <p:grpSpPr>
        <a:xfrm>
          <a:off x="0" y="0"/>
          <a:ext cx="0" cy="0"/>
          <a:chOff x="0" y="0"/>
          <a:chExt cx="0" cy="0"/>
        </a:xfrm>
      </p:grpSpPr>
      <p:sp>
        <p:nvSpPr>
          <p:cNvPr id="41" name="PlaceHolder 1"/>
          <p:cNvSpPr>
            <a:spLocks noGrp="1"/>
          </p:cNvSpPr>
          <p:nvPr>
            <p:ph type="title"/>
          </p:nvPr>
        </p:nvSpPr>
        <p:spPr>
          <a:xfrm>
            <a:off x="723600" y="511200"/>
            <a:ext cx="7696800" cy="482040"/>
          </a:xfrm>
          <a:prstGeom prst="rect">
            <a:avLst/>
          </a:prstGeom>
          <a:noFill/>
          <a:ln w="0">
            <a:noFill/>
          </a:ln>
        </p:spPr>
        <p:txBody>
          <a:bodyPr lIns="91440" rIns="91440" tIns="91440" bIns="91440" anchor="t">
            <a:noAutofit/>
          </a:bodyPr>
          <a:p>
            <a:pPr indent="0">
              <a:buNone/>
            </a:pPr>
            <a:r>
              <a:rPr b="0" lang="fr-FR" sz="2400" strike="noStrike" u="none">
                <a:solidFill>
                  <a:schemeClr val="dk1"/>
                </a:solidFill>
                <a:effectLst/>
                <a:uFillTx/>
                <a:latin typeface="Arial"/>
              </a:rPr>
              <a:t>Click to edit the title text format</a:t>
            </a:r>
            <a:endParaRPr b="0" lang="fr-FR" sz="2400" strike="noStrike" u="none">
              <a:solidFill>
                <a:schemeClr val="dk1"/>
              </a:solidFill>
              <a:effectLst/>
              <a:uFillTx/>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p:bg>
      <p:bgPr>
        <a:solidFill>
          <a:srgbClr val="ffffff"/>
        </a:solidFill>
      </p:bgPr>
    </p:bg>
    <p:spTree>
      <p:nvGrpSpPr>
        <p:cNvPr id="1" name=""/>
        <p:cNvGrpSpPr/>
        <p:nvPr/>
      </p:nvGrpSpPr>
      <p:grpSpPr>
        <a:xfrm>
          <a:off x="0" y="0"/>
          <a:ext cx="0" cy="0"/>
          <a:chOff x="0" y="0"/>
          <a:chExt cx="0" cy="0"/>
        </a:xfrm>
      </p:grpSpPr>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USTOM_6_1">
    <p:bg>
      <p:bgPr>
        <a:solidFill>
          <a:schemeClr val="lt1"/>
        </a:solidFill>
      </p:bgPr>
    </p:bg>
    <p:spTree>
      <p:nvGrpSpPr>
        <p:cNvPr id="1" name=""/>
        <p:cNvGrpSpPr/>
        <p:nvPr/>
      </p:nvGrpSpPr>
      <p:grpSpPr>
        <a:xfrm>
          <a:off x="0" y="0"/>
          <a:ext cx="0" cy="0"/>
          <a:chOff x="0" y="0"/>
          <a:chExt cx="0" cy="0"/>
        </a:xfrm>
      </p:grpSpPr>
      <p:sp>
        <p:nvSpPr>
          <p:cNvPr id="4" name="PlaceHolder 1"/>
          <p:cNvSpPr>
            <a:spLocks noGrp="1"/>
          </p:cNvSpPr>
          <p:nvPr>
            <p:ph type="title"/>
          </p:nvPr>
        </p:nvSpPr>
        <p:spPr>
          <a:xfrm>
            <a:off x="720000" y="539640"/>
            <a:ext cx="7703640" cy="572400"/>
          </a:xfrm>
          <a:prstGeom prst="rect">
            <a:avLst/>
          </a:prstGeom>
          <a:noFill/>
          <a:ln w="0">
            <a:noFill/>
          </a:ln>
        </p:spPr>
        <p:txBody>
          <a:bodyPr lIns="91440" rIns="91440" tIns="91440" bIns="91440" anchor="t">
            <a:noAutofit/>
          </a:bodyPr>
          <a:p>
            <a:pPr indent="0">
              <a:buNone/>
            </a:pPr>
            <a:r>
              <a:rPr b="0" lang="fr-FR" sz="3500" strike="noStrike" u="none">
                <a:solidFill>
                  <a:schemeClr val="dk1"/>
                </a:solidFill>
                <a:effectLst/>
                <a:uFillTx/>
                <a:latin typeface="Arial"/>
              </a:rPr>
              <a:t>Click to edit the title text format</a:t>
            </a:r>
            <a:endParaRPr b="0" lang="fr-FR" sz="3500" strike="noStrike" u="none">
              <a:solidFill>
                <a:schemeClr val="dk1"/>
              </a:solidFill>
              <a:effectLst/>
              <a:uFillTx/>
              <a:latin typeface="Arial"/>
            </a:endParaRPr>
          </a:p>
        </p:txBody>
      </p:sp>
      <p:sp>
        <p:nvSpPr>
          <p:cNvPr id="5" name="PlaceHolder 2"/>
          <p:cNvSpPr>
            <a:spLocks noGrp="1"/>
          </p:cNvSpPr>
          <p:nvPr>
            <p:ph type="title"/>
          </p:nvPr>
        </p:nvSpPr>
        <p:spPr>
          <a:xfrm>
            <a:off x="720000" y="2179440"/>
            <a:ext cx="2305080" cy="527400"/>
          </a:xfrm>
          <a:prstGeom prst="rect">
            <a:avLst/>
          </a:prstGeom>
          <a:noFill/>
          <a:ln w="0">
            <a:noFill/>
          </a:ln>
        </p:spPr>
        <p:txBody>
          <a:bodyPr lIns="91440" rIns="91440" tIns="91440" bIns="91440" anchor="b">
            <a:noAutofit/>
          </a:bodyPr>
          <a:p>
            <a:pPr indent="0">
              <a:buNone/>
            </a:pPr>
            <a:r>
              <a:rPr b="0" lang="fr-FR" sz="2400" strike="noStrike" u="none">
                <a:solidFill>
                  <a:schemeClr val="dk1"/>
                </a:solidFill>
                <a:effectLst/>
                <a:uFillTx/>
                <a:latin typeface="Arial"/>
              </a:rPr>
              <a:t>Click to edit the title text format</a:t>
            </a:r>
            <a:endParaRPr b="0" lang="fr-FR" sz="2400" strike="noStrike" u="none">
              <a:solidFill>
                <a:schemeClr val="dk1"/>
              </a:solidFill>
              <a:effectLst/>
              <a:uFillTx/>
              <a:latin typeface="Arial"/>
            </a:endParaRPr>
          </a:p>
        </p:txBody>
      </p:sp>
      <p:sp>
        <p:nvSpPr>
          <p:cNvPr id="6" name="PlaceHolder 3"/>
          <p:cNvSpPr>
            <a:spLocks noGrp="1"/>
          </p:cNvSpPr>
          <p:nvPr>
            <p:ph type="title"/>
          </p:nvPr>
        </p:nvSpPr>
        <p:spPr>
          <a:xfrm>
            <a:off x="3419280" y="2179440"/>
            <a:ext cx="2305080" cy="527400"/>
          </a:xfrm>
          <a:prstGeom prst="rect">
            <a:avLst/>
          </a:prstGeom>
          <a:noFill/>
          <a:ln w="0">
            <a:noFill/>
          </a:ln>
        </p:spPr>
        <p:txBody>
          <a:bodyPr lIns="91440" rIns="91440" tIns="91440" bIns="91440" anchor="b">
            <a:noAutofit/>
          </a:bodyPr>
          <a:p>
            <a:pPr indent="0">
              <a:buNone/>
            </a:pPr>
            <a:r>
              <a:rPr b="0" lang="fr-FR" sz="2400" strike="noStrike" u="none">
                <a:solidFill>
                  <a:schemeClr val="dk1"/>
                </a:solidFill>
                <a:effectLst/>
                <a:uFillTx/>
                <a:latin typeface="Arial"/>
              </a:rPr>
              <a:t>Click to edit the title text format</a:t>
            </a:r>
            <a:endParaRPr b="0" lang="fr-FR" sz="2400" strike="noStrike" u="none">
              <a:solidFill>
                <a:schemeClr val="dk1"/>
              </a:solidFill>
              <a:effectLst/>
              <a:uFillTx/>
              <a:latin typeface="Arial"/>
            </a:endParaRPr>
          </a:p>
        </p:txBody>
      </p:sp>
      <p:sp>
        <p:nvSpPr>
          <p:cNvPr id="7" name="PlaceHolder 4"/>
          <p:cNvSpPr>
            <a:spLocks noGrp="1"/>
          </p:cNvSpPr>
          <p:nvPr>
            <p:ph type="title"/>
          </p:nvPr>
        </p:nvSpPr>
        <p:spPr>
          <a:xfrm>
            <a:off x="6118560" y="2179440"/>
            <a:ext cx="2305080" cy="527400"/>
          </a:xfrm>
          <a:prstGeom prst="rect">
            <a:avLst/>
          </a:prstGeom>
          <a:noFill/>
          <a:ln w="0">
            <a:noFill/>
          </a:ln>
        </p:spPr>
        <p:txBody>
          <a:bodyPr lIns="91440" rIns="91440" tIns="91440" bIns="91440" anchor="b">
            <a:noAutofit/>
          </a:bodyPr>
          <a:p>
            <a:pPr indent="0">
              <a:buNone/>
            </a:pPr>
            <a:r>
              <a:rPr b="0" lang="fr-FR" sz="2400" strike="noStrike" u="none">
                <a:solidFill>
                  <a:schemeClr val="dk1"/>
                </a:solidFill>
                <a:effectLst/>
                <a:uFillTx/>
                <a:latin typeface="Arial"/>
              </a:rPr>
              <a:t>Click to edit the title text format</a:t>
            </a:r>
            <a:endParaRPr b="0" lang="fr-FR" sz="2400" strike="noStrike" u="none">
              <a:solidFill>
                <a:schemeClr val="dk1"/>
              </a:solidFill>
              <a:effectLst/>
              <a:uFillTx/>
              <a:latin typeface="Arial"/>
            </a:endParaRPr>
          </a:p>
        </p:txBody>
      </p:sp>
      <p:sp>
        <p:nvSpPr>
          <p:cNvPr id="8" name="PlaceHolder 5"/>
          <p:cNvSpPr>
            <a:spLocks noGrp="1"/>
          </p:cNvSpPr>
          <p:nvPr>
            <p:ph type="title"/>
          </p:nvPr>
        </p:nvSpPr>
        <p:spPr>
          <a:xfrm>
            <a:off x="720000" y="1731600"/>
            <a:ext cx="2305080" cy="447120"/>
          </a:xfrm>
          <a:prstGeom prst="rect">
            <a:avLst/>
          </a:prstGeom>
          <a:solidFill>
            <a:schemeClr val="dk2"/>
          </a:solidFill>
          <a:ln w="0">
            <a:noFill/>
          </a:ln>
        </p:spPr>
        <p:txBody>
          <a:bodyPr lIns="91440" rIns="91440" tIns="91440" bIns="91440" anchor="ctr">
            <a:noAutofit/>
          </a:bodyPr>
          <a:p>
            <a:pPr indent="0" algn="ctr">
              <a:lnSpc>
                <a:spcPct val="100000"/>
              </a:lnSpc>
              <a:buNone/>
            </a:pPr>
            <a:r>
              <a:rPr b="0" lang="fr-FR" sz="3000" strike="noStrike" u="none">
                <a:solidFill>
                  <a:schemeClr val="lt1"/>
                </a:solidFill>
                <a:effectLst/>
                <a:uFillTx/>
                <a:latin typeface="Belleza"/>
                <a:ea typeface="Belleza"/>
              </a:rPr>
              <a:t>xx%</a:t>
            </a:r>
            <a:endParaRPr b="0" lang="fr-FR" sz="3000" strike="noStrike" u="none">
              <a:solidFill>
                <a:schemeClr val="dk1"/>
              </a:solidFill>
              <a:effectLst/>
              <a:uFillTx/>
              <a:latin typeface="Arial"/>
            </a:endParaRPr>
          </a:p>
        </p:txBody>
      </p:sp>
      <p:sp>
        <p:nvSpPr>
          <p:cNvPr id="9" name="PlaceHolder 6"/>
          <p:cNvSpPr>
            <a:spLocks noGrp="1"/>
          </p:cNvSpPr>
          <p:nvPr>
            <p:ph type="title"/>
          </p:nvPr>
        </p:nvSpPr>
        <p:spPr>
          <a:xfrm>
            <a:off x="3419280" y="1731600"/>
            <a:ext cx="2305080" cy="447120"/>
          </a:xfrm>
          <a:prstGeom prst="rect">
            <a:avLst/>
          </a:prstGeom>
          <a:solidFill>
            <a:schemeClr val="dk2"/>
          </a:solidFill>
          <a:ln w="0">
            <a:noFill/>
          </a:ln>
        </p:spPr>
        <p:txBody>
          <a:bodyPr lIns="91440" rIns="91440" tIns="91440" bIns="91440" anchor="ctr">
            <a:noAutofit/>
          </a:bodyPr>
          <a:p>
            <a:pPr indent="0" algn="ctr">
              <a:lnSpc>
                <a:spcPct val="100000"/>
              </a:lnSpc>
              <a:buNone/>
            </a:pPr>
            <a:r>
              <a:rPr b="0" lang="fr-FR" sz="3000" strike="noStrike" u="none">
                <a:solidFill>
                  <a:schemeClr val="lt1"/>
                </a:solidFill>
                <a:effectLst/>
                <a:uFillTx/>
                <a:latin typeface="Belleza"/>
                <a:ea typeface="Belleza"/>
              </a:rPr>
              <a:t>xx%</a:t>
            </a:r>
            <a:endParaRPr b="0" lang="fr-FR" sz="3000" strike="noStrike" u="none">
              <a:solidFill>
                <a:schemeClr val="dk1"/>
              </a:solidFill>
              <a:effectLst/>
              <a:uFillTx/>
              <a:latin typeface="Arial"/>
            </a:endParaRPr>
          </a:p>
        </p:txBody>
      </p:sp>
      <p:sp>
        <p:nvSpPr>
          <p:cNvPr id="10" name="PlaceHolder 7"/>
          <p:cNvSpPr>
            <a:spLocks noGrp="1"/>
          </p:cNvSpPr>
          <p:nvPr>
            <p:ph type="title"/>
          </p:nvPr>
        </p:nvSpPr>
        <p:spPr>
          <a:xfrm>
            <a:off x="6118560" y="1731600"/>
            <a:ext cx="2305080" cy="447120"/>
          </a:xfrm>
          <a:prstGeom prst="rect">
            <a:avLst/>
          </a:prstGeom>
          <a:solidFill>
            <a:schemeClr val="dk2"/>
          </a:solidFill>
          <a:ln w="0">
            <a:noFill/>
          </a:ln>
        </p:spPr>
        <p:txBody>
          <a:bodyPr lIns="91440" rIns="91440" tIns="91440" bIns="91440" anchor="ctr">
            <a:noAutofit/>
          </a:bodyPr>
          <a:p>
            <a:pPr indent="0" algn="ctr">
              <a:lnSpc>
                <a:spcPct val="100000"/>
              </a:lnSpc>
              <a:buNone/>
            </a:pPr>
            <a:r>
              <a:rPr b="0" lang="fr-FR" sz="3000" strike="noStrike" u="none">
                <a:solidFill>
                  <a:schemeClr val="lt1"/>
                </a:solidFill>
                <a:effectLst/>
                <a:uFillTx/>
                <a:latin typeface="Belleza"/>
                <a:ea typeface="Belleza"/>
              </a:rPr>
              <a:t>xx%</a:t>
            </a:r>
            <a:endParaRPr b="0" lang="fr-FR" sz="3000" strike="noStrike" u="none">
              <a:solidFill>
                <a:schemeClr val="dk1"/>
              </a:solidFill>
              <a:effectLst/>
              <a:uFillTx/>
              <a:latin typeface="Arial"/>
            </a:endParaRPr>
          </a:p>
        </p:txBody>
      </p:sp>
      <p:sp>
        <p:nvSpPr>
          <p:cNvPr id="11" name="Google Shape;60;p13"/>
          <p:cNvSpPr/>
          <p:nvPr/>
        </p:nvSpPr>
        <p:spPr>
          <a:xfrm rot="5400000">
            <a:off x="-2310120" y="2302200"/>
            <a:ext cx="5159880" cy="538920"/>
          </a:xfrm>
          <a:prstGeom prst="rect">
            <a:avLst/>
          </a:prstGeom>
          <a:solidFill>
            <a:srgbClr val="ffffff">
              <a:alpha val="80000"/>
            </a:srgbClr>
          </a:solidFill>
          <a:ln w="0">
            <a:noFill/>
          </a:ln>
        </p:spPr>
        <p:style>
          <a:lnRef idx="0"/>
          <a:fillRef idx="0"/>
          <a:effectRef idx="0"/>
          <a:fontRef idx="minor"/>
        </p:style>
        <p:txBody>
          <a:bodyPr tIns="91440" bIns="91440" anchor="ctr">
            <a:noAutofit/>
          </a:bodyPr>
          <a:p>
            <a:pPr defTabSz="914400">
              <a:lnSpc>
                <a:spcPct val="100000"/>
              </a:lnSpc>
              <a:tabLst>
                <a:tab algn="l" pos="0"/>
              </a:tabLst>
            </a:pPr>
            <a:endParaRPr b="0" lang="en-US" sz="1800" strike="noStrike" u="none">
              <a:solidFill>
                <a:srgbClr val="000000"/>
              </a:solidFill>
              <a:effectLst/>
              <a:uFillTx/>
              <a:latin typeface="OpenSymbo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ONE_COLUMN_TEXT_2">
    <p:bg>
      <p:bgPr>
        <a:solidFill>
          <a:schemeClr val="lt1"/>
        </a:solidFill>
      </p:bgPr>
    </p:bg>
    <p:spTree>
      <p:nvGrpSpPr>
        <p:cNvPr id="1" name=""/>
        <p:cNvGrpSpPr/>
        <p:nvPr/>
      </p:nvGrpSpPr>
      <p:grpSpPr>
        <a:xfrm>
          <a:off x="0" y="0"/>
          <a:ext cx="0" cy="0"/>
          <a:chOff x="0" y="0"/>
          <a:chExt cx="0" cy="0"/>
        </a:xfrm>
      </p:grpSpPr>
      <p:sp>
        <p:nvSpPr>
          <p:cNvPr id="12" name="PlaceHolder 1"/>
          <p:cNvSpPr>
            <a:spLocks noGrp="1"/>
          </p:cNvSpPr>
          <p:nvPr>
            <p:ph type="title"/>
          </p:nvPr>
        </p:nvSpPr>
        <p:spPr>
          <a:xfrm>
            <a:off x="720000" y="539640"/>
            <a:ext cx="7710480" cy="572400"/>
          </a:xfrm>
          <a:prstGeom prst="rect">
            <a:avLst/>
          </a:prstGeom>
          <a:noFill/>
          <a:ln w="0">
            <a:noFill/>
          </a:ln>
        </p:spPr>
        <p:txBody>
          <a:bodyPr lIns="91440" rIns="91440" tIns="91440" bIns="91440" anchor="b">
            <a:noAutofit/>
          </a:bodyPr>
          <a:p>
            <a:pPr indent="0">
              <a:buNone/>
            </a:pPr>
            <a:r>
              <a:rPr b="0" lang="fr-FR" sz="3500" strike="noStrike" u="none">
                <a:solidFill>
                  <a:schemeClr val="dk1"/>
                </a:solidFill>
                <a:effectLst/>
                <a:uFillTx/>
                <a:latin typeface="Arial"/>
              </a:rPr>
              <a:t>Click to edit the title text format</a:t>
            </a:r>
            <a:endParaRPr b="0" lang="fr-FR" sz="3500" strike="noStrike" u="none">
              <a:solidFill>
                <a:schemeClr val="dk1"/>
              </a:solidFill>
              <a:effectLst/>
              <a:uFillTx/>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ONE_COLUMN_TEXT_1">
    <p:bg>
      <p:bgPr>
        <a:solidFill>
          <a:schemeClr val="lt1"/>
        </a:solidFill>
      </p:bgPr>
    </p:bg>
    <p:spTree>
      <p:nvGrpSpPr>
        <p:cNvPr id="1" name=""/>
        <p:cNvGrpSpPr/>
        <p:nvPr/>
      </p:nvGrpSpPr>
      <p:grpSpPr>
        <a:xfrm>
          <a:off x="0" y="0"/>
          <a:ext cx="0" cy="0"/>
          <a:chOff x="0" y="0"/>
          <a:chExt cx="0" cy="0"/>
        </a:xfrm>
      </p:grpSpPr>
      <p:sp>
        <p:nvSpPr>
          <p:cNvPr id="13" name="PlaceHolder 1"/>
          <p:cNvSpPr>
            <a:spLocks noGrp="1"/>
          </p:cNvSpPr>
          <p:nvPr>
            <p:ph type="title"/>
          </p:nvPr>
        </p:nvSpPr>
        <p:spPr>
          <a:xfrm>
            <a:off x="720000" y="539640"/>
            <a:ext cx="7710480" cy="572400"/>
          </a:xfrm>
          <a:prstGeom prst="rect">
            <a:avLst/>
          </a:prstGeom>
          <a:noFill/>
          <a:ln w="0">
            <a:noFill/>
          </a:ln>
        </p:spPr>
        <p:txBody>
          <a:bodyPr lIns="91440" rIns="91440" tIns="91440" bIns="91440" anchor="t">
            <a:noAutofit/>
          </a:bodyPr>
          <a:p>
            <a:pPr indent="0">
              <a:buNone/>
            </a:pPr>
            <a:r>
              <a:rPr b="0" lang="fr-FR" sz="3500" strike="noStrike" u="none">
                <a:solidFill>
                  <a:schemeClr val="dk1"/>
                </a:solidFill>
                <a:effectLst/>
                <a:uFillTx/>
                <a:latin typeface="Arial"/>
              </a:rPr>
              <a:t>Click to edit the title text format</a:t>
            </a:r>
            <a:endParaRPr b="0" lang="fr-FR" sz="3500" strike="noStrike" u="none">
              <a:solidFill>
                <a:schemeClr val="dk1"/>
              </a:solidFill>
              <a:effectLst/>
              <a:uFillTx/>
              <a:latin typeface="Arial"/>
            </a:endParaRPr>
          </a:p>
        </p:txBody>
      </p:sp>
      <p:sp>
        <p:nvSpPr>
          <p:cNvPr id="14" name="PlaceHolder 2"/>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ffffff"/>
              </a:buClr>
              <a:buSzPct val="45000"/>
              <a:buFont typeface="Wingdings" charset="2"/>
              <a:buChar char=""/>
            </a:pPr>
            <a:r>
              <a:rPr b="0" lang="fr-FR" sz="1400" strike="noStrike" u="none">
                <a:solidFill>
                  <a:srgbClr val="000000"/>
                </a:solidFill>
                <a:effectLst/>
                <a:uFillTx/>
                <a:latin typeface="Arial"/>
              </a:rPr>
              <a:t>Click to edit the outline text format</a:t>
            </a:r>
            <a:endParaRPr b="0" lang="fr-FR" sz="1400" strike="noStrike" u="none">
              <a:solidFill>
                <a:srgbClr val="000000"/>
              </a:solidFill>
              <a:effectLst/>
              <a:uFillTx/>
              <a:latin typeface="Arial"/>
            </a:endParaRPr>
          </a:p>
          <a:p>
            <a:pPr lvl="1" marL="864000" indent="-324000">
              <a:spcBef>
                <a:spcPts val="1134"/>
              </a:spcBef>
              <a:buClr>
                <a:srgbClr val="ffffff"/>
              </a:buClr>
              <a:buSzPct val="75000"/>
              <a:buFont typeface="Symbol" charset="2"/>
              <a:buChar char=""/>
            </a:pPr>
            <a:r>
              <a:rPr b="0" lang="fr-FR" sz="1400" strike="noStrike" u="none">
                <a:solidFill>
                  <a:srgbClr val="000000"/>
                </a:solidFill>
                <a:effectLst/>
                <a:uFillTx/>
                <a:latin typeface="Arial"/>
              </a:rPr>
              <a:t>Second Outline Level</a:t>
            </a:r>
            <a:endParaRPr b="0" lang="fr-FR" sz="1400" strike="noStrike" u="none">
              <a:solidFill>
                <a:srgbClr val="000000"/>
              </a:solidFill>
              <a:effectLst/>
              <a:uFillTx/>
              <a:latin typeface="Arial"/>
            </a:endParaRPr>
          </a:p>
          <a:p>
            <a:pPr lvl="2" marL="1296000" indent="-288000">
              <a:spcBef>
                <a:spcPts val="850"/>
              </a:spcBef>
              <a:buClr>
                <a:srgbClr val="ffffff"/>
              </a:buClr>
              <a:buSzPct val="45000"/>
              <a:buFont typeface="Wingdings" charset="2"/>
              <a:buChar char=""/>
            </a:pPr>
            <a:r>
              <a:rPr b="0" lang="fr-FR" sz="1400" strike="noStrike" u="none">
                <a:solidFill>
                  <a:srgbClr val="000000"/>
                </a:solidFill>
                <a:effectLst/>
                <a:uFillTx/>
                <a:latin typeface="Arial"/>
              </a:rPr>
              <a:t>Third Outline Level</a:t>
            </a:r>
            <a:endParaRPr b="0" lang="fr-FR" sz="1400" strike="noStrike" u="none">
              <a:solidFill>
                <a:srgbClr val="000000"/>
              </a:solidFill>
              <a:effectLst/>
              <a:uFillTx/>
              <a:latin typeface="Arial"/>
            </a:endParaRPr>
          </a:p>
          <a:p>
            <a:pPr lvl="3" marL="1728000" indent="-216000">
              <a:spcBef>
                <a:spcPts val="567"/>
              </a:spcBef>
              <a:buClr>
                <a:srgbClr val="ffffff"/>
              </a:buClr>
              <a:buSzPct val="75000"/>
              <a:buFont typeface="Symbol" charset="2"/>
              <a:buChar char=""/>
            </a:pPr>
            <a:r>
              <a:rPr b="0" lang="fr-FR" sz="1400" strike="noStrike" u="none">
                <a:solidFill>
                  <a:srgbClr val="000000"/>
                </a:solidFill>
                <a:effectLst/>
                <a:uFillTx/>
                <a:latin typeface="Arial"/>
              </a:rPr>
              <a:t>Fourth Outline Level</a:t>
            </a:r>
            <a:endParaRPr b="0" lang="fr-FR" sz="1400" strike="noStrike" u="none">
              <a:solidFill>
                <a:srgbClr val="000000"/>
              </a:solidFill>
              <a:effectLst/>
              <a:uFillTx/>
              <a:latin typeface="Arial"/>
            </a:endParaRPr>
          </a:p>
          <a:p>
            <a:pPr lvl="4" marL="2160000" indent="-216000">
              <a:spcBef>
                <a:spcPts val="283"/>
              </a:spcBef>
              <a:buClr>
                <a:srgbClr val="ffffff"/>
              </a:buClr>
              <a:buSzPct val="45000"/>
              <a:buFont typeface="Wingdings" charset="2"/>
              <a:buChar char=""/>
            </a:pPr>
            <a:r>
              <a:rPr b="0" lang="fr-FR" sz="2000" strike="noStrike" u="none">
                <a:solidFill>
                  <a:srgbClr val="000000"/>
                </a:solidFill>
                <a:effectLst/>
                <a:uFillTx/>
                <a:latin typeface="Arial"/>
              </a:rPr>
              <a:t>Fifth Outline Level</a:t>
            </a:r>
            <a:endParaRPr b="0" lang="fr-FR" sz="2000" strike="noStrike" u="none">
              <a:solidFill>
                <a:srgbClr val="000000"/>
              </a:solidFill>
              <a:effectLst/>
              <a:uFillTx/>
              <a:latin typeface="Arial"/>
            </a:endParaRPr>
          </a:p>
          <a:p>
            <a:pPr lvl="5" marL="2592000" indent="-216000">
              <a:spcBef>
                <a:spcPts val="283"/>
              </a:spcBef>
              <a:buClr>
                <a:srgbClr val="ffffff"/>
              </a:buClr>
              <a:buSzPct val="45000"/>
              <a:buFont typeface="Wingdings" charset="2"/>
              <a:buChar char=""/>
            </a:pPr>
            <a:r>
              <a:rPr b="0" lang="fr-FR" sz="2000" strike="noStrike" u="none">
                <a:solidFill>
                  <a:srgbClr val="000000"/>
                </a:solidFill>
                <a:effectLst/>
                <a:uFillTx/>
                <a:latin typeface="Arial"/>
              </a:rPr>
              <a:t>Sixth Outline Level</a:t>
            </a:r>
            <a:endParaRPr b="0" lang="fr-FR" sz="2000" strike="noStrike" u="none">
              <a:solidFill>
                <a:srgbClr val="000000"/>
              </a:solidFill>
              <a:effectLst/>
              <a:uFillTx/>
              <a:latin typeface="Arial"/>
            </a:endParaRPr>
          </a:p>
          <a:p>
            <a:pPr lvl="6" marL="3024000" indent="-216000">
              <a:spcBef>
                <a:spcPts val="283"/>
              </a:spcBef>
              <a:buClr>
                <a:srgbClr val="ffffff"/>
              </a:buClr>
              <a:buSzPct val="45000"/>
              <a:buFont typeface="Wingdings" charset="2"/>
              <a:buChar char=""/>
            </a:pPr>
            <a:r>
              <a:rPr b="0" lang="fr-FR" sz="2000" strike="noStrike" u="none">
                <a:solidFill>
                  <a:srgbClr val="000000"/>
                </a:solidFill>
                <a:effectLst/>
                <a:uFillTx/>
                <a:latin typeface="Arial"/>
              </a:rPr>
              <a:t>Seventh Outline Level</a:t>
            </a:r>
            <a:endParaRPr b="0" lang="fr-FR" sz="2000" strike="noStrike" u="none">
              <a:solidFill>
                <a:srgbClr val="000000"/>
              </a:solidFill>
              <a:effectLst/>
              <a:uFillTx/>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_1_1">
    <p:bg>
      <p:bgPr>
        <a:solidFill>
          <a:schemeClr val="lt1"/>
        </a:solidFill>
      </p:bgPr>
    </p:bg>
    <p:spTree>
      <p:nvGrpSpPr>
        <p:cNvPr id="1" name=""/>
        <p:cNvGrpSpPr/>
        <p:nvPr/>
      </p:nvGrpSpPr>
      <p:grpSpPr>
        <a:xfrm>
          <a:off x="0" y="0"/>
          <a:ext cx="0" cy="0"/>
          <a:chOff x="0" y="0"/>
          <a:chExt cx="0" cy="0"/>
        </a:xfrm>
      </p:grpSpPr>
      <p:sp>
        <p:nvSpPr>
          <p:cNvPr id="15" name="PlaceHolder 1"/>
          <p:cNvSpPr>
            <a:spLocks noGrp="1"/>
          </p:cNvSpPr>
          <p:nvPr>
            <p:ph type="title"/>
          </p:nvPr>
        </p:nvSpPr>
        <p:spPr>
          <a:xfrm>
            <a:off x="713160" y="4071960"/>
            <a:ext cx="4873320" cy="531720"/>
          </a:xfrm>
          <a:prstGeom prst="rect">
            <a:avLst/>
          </a:prstGeom>
          <a:noFill/>
          <a:ln w="0">
            <a:noFill/>
          </a:ln>
        </p:spPr>
        <p:txBody>
          <a:bodyPr lIns="91440" rIns="91440" tIns="91440" bIns="91440" anchor="t">
            <a:noAutofit/>
          </a:bodyPr>
          <a:p>
            <a:pPr indent="0">
              <a:buNone/>
            </a:pPr>
            <a:r>
              <a:rPr b="0" lang="fr-FR" sz="3000" strike="noStrike" u="none">
                <a:solidFill>
                  <a:schemeClr val="dk1"/>
                </a:solidFill>
                <a:effectLst/>
                <a:uFillTx/>
                <a:latin typeface="Arial"/>
              </a:rPr>
              <a:t>Click to edit the title text format</a:t>
            </a:r>
            <a:endParaRPr b="0" lang="fr-FR" sz="3000" strike="noStrike" u="none">
              <a:solidFill>
                <a:schemeClr val="dk1"/>
              </a:solidFill>
              <a:effectLst/>
              <a:uFillTx/>
              <a:latin typeface="Arial"/>
            </a:endParaRPr>
          </a:p>
        </p:txBody>
      </p:sp>
      <p:sp>
        <p:nvSpPr>
          <p:cNvPr id="16" name="PlaceHolder 2"/>
          <p:cNvSpPr>
            <a:spLocks noGrp="1"/>
          </p:cNvSpPr>
          <p:nvPr>
            <p:ph type="body"/>
          </p:nvPr>
        </p:nvSpPr>
        <p:spPr>
          <a:xfrm>
            <a:off x="0" y="0"/>
            <a:ext cx="9143640" cy="2884320"/>
          </a:xfrm>
          <a:prstGeom prst="rect">
            <a:avLst/>
          </a:prstGeom>
          <a:noFill/>
          <a:ln w="0">
            <a:noFill/>
          </a:ln>
        </p:spPr>
        <p:txBody>
          <a:bodyPr lIns="90000" rIns="90000" tIns="45000" bIns="45000" anchor="t">
            <a:normAutofit/>
          </a:bodyPr>
          <a:p>
            <a:pPr marL="432000" indent="-324000">
              <a:spcBef>
                <a:spcPts val="1417"/>
              </a:spcBef>
              <a:buClr>
                <a:srgbClr val="ffffff"/>
              </a:buClr>
              <a:buSzPct val="45000"/>
              <a:buFont typeface="Wingdings" charset="2"/>
              <a:buChar char=""/>
            </a:pPr>
            <a:r>
              <a:rPr b="0" lang="fr-FR" sz="1800" strike="noStrike" u="none">
                <a:solidFill>
                  <a:srgbClr val="000000"/>
                </a:solidFill>
                <a:effectLst/>
                <a:uFillTx/>
                <a:latin typeface="Arial"/>
              </a:rPr>
              <a:t>Click to edit the outline text format</a:t>
            </a:r>
            <a:endParaRPr b="0" lang="fr-FR" sz="1800" strike="noStrike" u="none">
              <a:solidFill>
                <a:srgbClr val="000000"/>
              </a:solidFill>
              <a:effectLst/>
              <a:uFillTx/>
              <a:latin typeface="Arial"/>
            </a:endParaRPr>
          </a:p>
          <a:p>
            <a:pPr lvl="1" marL="864000" indent="-324000">
              <a:spcBef>
                <a:spcPts val="1134"/>
              </a:spcBef>
              <a:buClr>
                <a:srgbClr val="ffffff"/>
              </a:buClr>
              <a:buSzPct val="75000"/>
              <a:buFont typeface="Symbol" charset="2"/>
              <a:buChar char=""/>
            </a:pPr>
            <a:r>
              <a:rPr b="0" lang="fr-FR" sz="1800" strike="noStrike" u="none">
                <a:solidFill>
                  <a:srgbClr val="000000"/>
                </a:solidFill>
                <a:effectLst/>
                <a:uFillTx/>
                <a:latin typeface="Arial"/>
              </a:rPr>
              <a:t>Second Outline Level</a:t>
            </a:r>
            <a:endParaRPr b="0" lang="fr-FR" sz="1800" strike="noStrike" u="none">
              <a:solidFill>
                <a:srgbClr val="000000"/>
              </a:solidFill>
              <a:effectLst/>
              <a:uFillTx/>
              <a:latin typeface="Arial"/>
            </a:endParaRPr>
          </a:p>
          <a:p>
            <a:pPr lvl="2" marL="1296000" indent="-288000">
              <a:spcBef>
                <a:spcPts val="850"/>
              </a:spcBef>
              <a:buClr>
                <a:srgbClr val="ffffff"/>
              </a:buClr>
              <a:buSzPct val="45000"/>
              <a:buFont typeface="Wingdings" charset="2"/>
              <a:buChar char=""/>
            </a:pPr>
            <a:r>
              <a:rPr b="0" lang="fr-FR" sz="1800" strike="noStrike" u="none">
                <a:solidFill>
                  <a:srgbClr val="000000"/>
                </a:solidFill>
                <a:effectLst/>
                <a:uFillTx/>
                <a:latin typeface="Arial"/>
              </a:rPr>
              <a:t>Third Outline Level</a:t>
            </a:r>
            <a:endParaRPr b="0" lang="fr-FR" sz="1800" strike="noStrike" u="none">
              <a:solidFill>
                <a:srgbClr val="000000"/>
              </a:solidFill>
              <a:effectLst/>
              <a:uFillTx/>
              <a:latin typeface="Arial"/>
            </a:endParaRPr>
          </a:p>
          <a:p>
            <a:pPr lvl="3" marL="1728000" indent="-216000">
              <a:spcBef>
                <a:spcPts val="567"/>
              </a:spcBef>
              <a:buClr>
                <a:srgbClr val="ffffff"/>
              </a:buClr>
              <a:buSzPct val="75000"/>
              <a:buFont typeface="Symbol" charset="2"/>
              <a:buChar char=""/>
            </a:pPr>
            <a:r>
              <a:rPr b="0" lang="fr-FR" sz="1800" strike="noStrike" u="none">
                <a:solidFill>
                  <a:srgbClr val="000000"/>
                </a:solidFill>
                <a:effectLst/>
                <a:uFillTx/>
                <a:latin typeface="Arial"/>
              </a:rPr>
              <a:t>Fourth Outline Level</a:t>
            </a:r>
            <a:endParaRPr b="0" lang="fr-FR" sz="1800" strike="noStrike" u="none">
              <a:solidFill>
                <a:srgbClr val="000000"/>
              </a:solidFill>
              <a:effectLst/>
              <a:uFillTx/>
              <a:latin typeface="Arial"/>
            </a:endParaRPr>
          </a:p>
          <a:p>
            <a:pPr lvl="4" marL="2160000" indent="-216000">
              <a:spcBef>
                <a:spcPts val="283"/>
              </a:spcBef>
              <a:buClr>
                <a:srgbClr val="ffffff"/>
              </a:buClr>
              <a:buSzPct val="45000"/>
              <a:buFont typeface="Wingdings" charset="2"/>
              <a:buChar char=""/>
            </a:pPr>
            <a:r>
              <a:rPr b="0" lang="fr-FR" sz="1800" strike="noStrike" u="none">
                <a:solidFill>
                  <a:srgbClr val="000000"/>
                </a:solidFill>
                <a:effectLst/>
                <a:uFillTx/>
                <a:latin typeface="Arial"/>
              </a:rPr>
              <a:t>Fifth Outline Level</a:t>
            </a:r>
            <a:endParaRPr b="0" lang="fr-FR" sz="1800" strike="noStrike" u="none">
              <a:solidFill>
                <a:srgbClr val="000000"/>
              </a:solidFill>
              <a:effectLst/>
              <a:uFillTx/>
              <a:latin typeface="Arial"/>
            </a:endParaRPr>
          </a:p>
          <a:p>
            <a:pPr lvl="5" marL="2592000" indent="-216000">
              <a:spcBef>
                <a:spcPts val="283"/>
              </a:spcBef>
              <a:buClr>
                <a:srgbClr val="ffffff"/>
              </a:buClr>
              <a:buSzPct val="45000"/>
              <a:buFont typeface="Wingdings" charset="2"/>
              <a:buChar char=""/>
            </a:pPr>
            <a:r>
              <a:rPr b="0" lang="fr-FR" sz="1800" strike="noStrike" u="none">
                <a:solidFill>
                  <a:srgbClr val="000000"/>
                </a:solidFill>
                <a:effectLst/>
                <a:uFillTx/>
                <a:latin typeface="Arial"/>
              </a:rPr>
              <a:t>Sixth Outline Level</a:t>
            </a:r>
            <a:endParaRPr b="0" lang="fr-FR" sz="1800" strike="noStrike" u="none">
              <a:solidFill>
                <a:srgbClr val="000000"/>
              </a:solidFill>
              <a:effectLst/>
              <a:uFillTx/>
              <a:latin typeface="Arial"/>
            </a:endParaRPr>
          </a:p>
          <a:p>
            <a:pPr lvl="6" marL="3024000" indent="-216000">
              <a:spcBef>
                <a:spcPts val="283"/>
              </a:spcBef>
              <a:buClr>
                <a:srgbClr val="ffffff"/>
              </a:buClr>
              <a:buSzPct val="45000"/>
              <a:buFont typeface="Wingdings" charset="2"/>
              <a:buChar char=""/>
            </a:pPr>
            <a:r>
              <a:rPr b="0" lang="fr-FR" sz="1800" strike="noStrike" u="none">
                <a:solidFill>
                  <a:srgbClr val="000000"/>
                </a:solidFill>
                <a:effectLst/>
                <a:uFillTx/>
                <a:latin typeface="Arial"/>
              </a:rPr>
              <a:t>Seventh Outline Level</a:t>
            </a:r>
            <a:endParaRPr b="0" lang="fr-FR" sz="1800" strike="noStrike" u="none">
              <a:solidFill>
                <a:srgbClr val="000000"/>
              </a:solidFill>
              <a:effectLst/>
              <a:uFillTx/>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_AND_TWO_COLUMNS_1">
    <p:bg>
      <p:bgPr>
        <a:solidFill>
          <a:schemeClr val="lt1"/>
        </a:solidFill>
      </p:bgPr>
    </p:bg>
    <p:spTree>
      <p:nvGrpSpPr>
        <p:cNvPr id="1" name=""/>
        <p:cNvGrpSpPr/>
        <p:nvPr/>
      </p:nvGrpSpPr>
      <p:grpSpPr>
        <a:xfrm>
          <a:off x="0" y="0"/>
          <a:ext cx="0" cy="0"/>
          <a:chOff x="0" y="0"/>
          <a:chExt cx="0" cy="0"/>
        </a:xfrm>
      </p:grpSpPr>
      <p:sp>
        <p:nvSpPr>
          <p:cNvPr id="17" name="PlaceHolder 1"/>
          <p:cNvSpPr>
            <a:spLocks noGrp="1"/>
          </p:cNvSpPr>
          <p:nvPr>
            <p:ph type="title"/>
          </p:nvPr>
        </p:nvSpPr>
        <p:spPr>
          <a:xfrm>
            <a:off x="720000" y="539640"/>
            <a:ext cx="7703640" cy="572400"/>
          </a:xfrm>
          <a:prstGeom prst="rect">
            <a:avLst/>
          </a:prstGeom>
          <a:noFill/>
          <a:ln w="0">
            <a:noFill/>
          </a:ln>
        </p:spPr>
        <p:txBody>
          <a:bodyPr lIns="91440" rIns="91440" tIns="91440" bIns="91440" anchor="t">
            <a:noAutofit/>
          </a:bodyPr>
          <a:p>
            <a:pPr indent="0">
              <a:buNone/>
            </a:pPr>
            <a:r>
              <a:rPr b="0" lang="fr-FR" sz="3500" strike="noStrike" u="none">
                <a:solidFill>
                  <a:schemeClr val="dk1"/>
                </a:solidFill>
                <a:effectLst/>
                <a:uFillTx/>
                <a:latin typeface="Arial"/>
              </a:rPr>
              <a:t>Click to edit the title text format</a:t>
            </a:r>
            <a:endParaRPr b="0" lang="fr-FR" sz="3500" strike="noStrike" u="none">
              <a:solidFill>
                <a:schemeClr val="dk1"/>
              </a:solidFill>
              <a:effectLst/>
              <a:uFillTx/>
              <a:latin typeface="Arial"/>
            </a:endParaRPr>
          </a:p>
        </p:txBody>
      </p:sp>
      <p:sp>
        <p:nvSpPr>
          <p:cNvPr id="18" name="Google Shape;74;p17"/>
          <p:cNvSpPr/>
          <p:nvPr/>
        </p:nvSpPr>
        <p:spPr>
          <a:xfrm rot="5400000">
            <a:off x="6296040" y="2301840"/>
            <a:ext cx="5156640" cy="538920"/>
          </a:xfrm>
          <a:prstGeom prst="rect">
            <a:avLst/>
          </a:prstGeom>
          <a:solidFill>
            <a:srgbClr val="ffffff">
              <a:alpha val="80000"/>
            </a:srgbClr>
          </a:solidFill>
          <a:ln w="0">
            <a:noFill/>
          </a:ln>
        </p:spPr>
        <p:style>
          <a:lnRef idx="0"/>
          <a:fillRef idx="0"/>
          <a:effectRef idx="0"/>
          <a:fontRef idx="minor"/>
        </p:style>
        <p:txBody>
          <a:bodyPr tIns="91440" bIns="91440" anchor="ctr">
            <a:noAutofit/>
          </a:bodyPr>
          <a:p>
            <a:pPr defTabSz="914400">
              <a:lnSpc>
                <a:spcPct val="100000"/>
              </a:lnSpc>
              <a:tabLst>
                <a:tab algn="l" pos="0"/>
              </a:tabLst>
            </a:pPr>
            <a:endParaRPr b="0" lang="en-US" sz="1800" strike="noStrike" u="none">
              <a:solidFill>
                <a:srgbClr val="000000"/>
              </a:solidFill>
              <a:effectLst/>
              <a:uFillTx/>
              <a:latin typeface="OpenSymbol"/>
            </a:endParaRPr>
          </a:p>
        </p:txBody>
      </p:sp>
      <p:sp>
        <p:nvSpPr>
          <p:cNvPr id="19" name="PlaceHolder 2"/>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ffffff"/>
              </a:buClr>
              <a:buSzPct val="45000"/>
              <a:buFont typeface="Wingdings" charset="2"/>
              <a:buChar char=""/>
            </a:pPr>
            <a:r>
              <a:rPr b="0" lang="fr-FR" sz="1400" strike="noStrike" u="none">
                <a:solidFill>
                  <a:srgbClr val="000000"/>
                </a:solidFill>
                <a:effectLst/>
                <a:uFillTx/>
                <a:latin typeface="Arial"/>
              </a:rPr>
              <a:t>Click to edit the outline text format</a:t>
            </a:r>
            <a:endParaRPr b="0" lang="fr-FR" sz="1400" strike="noStrike" u="none">
              <a:solidFill>
                <a:srgbClr val="000000"/>
              </a:solidFill>
              <a:effectLst/>
              <a:uFillTx/>
              <a:latin typeface="Arial"/>
            </a:endParaRPr>
          </a:p>
          <a:p>
            <a:pPr lvl="1" marL="864000" indent="-324000">
              <a:spcBef>
                <a:spcPts val="1134"/>
              </a:spcBef>
              <a:buClr>
                <a:srgbClr val="ffffff"/>
              </a:buClr>
              <a:buSzPct val="75000"/>
              <a:buFont typeface="Symbol" charset="2"/>
              <a:buChar char=""/>
            </a:pPr>
            <a:r>
              <a:rPr b="0" lang="fr-FR" sz="1400" strike="noStrike" u="none">
                <a:solidFill>
                  <a:srgbClr val="000000"/>
                </a:solidFill>
                <a:effectLst/>
                <a:uFillTx/>
                <a:latin typeface="Arial"/>
              </a:rPr>
              <a:t>Second Outline Level</a:t>
            </a:r>
            <a:endParaRPr b="0" lang="fr-FR" sz="1400" strike="noStrike" u="none">
              <a:solidFill>
                <a:srgbClr val="000000"/>
              </a:solidFill>
              <a:effectLst/>
              <a:uFillTx/>
              <a:latin typeface="Arial"/>
            </a:endParaRPr>
          </a:p>
          <a:p>
            <a:pPr lvl="2" marL="1296000" indent="-288000">
              <a:spcBef>
                <a:spcPts val="850"/>
              </a:spcBef>
              <a:buClr>
                <a:srgbClr val="ffffff"/>
              </a:buClr>
              <a:buSzPct val="45000"/>
              <a:buFont typeface="Wingdings" charset="2"/>
              <a:buChar char=""/>
            </a:pPr>
            <a:r>
              <a:rPr b="0" lang="fr-FR" sz="1400" strike="noStrike" u="none">
                <a:solidFill>
                  <a:srgbClr val="000000"/>
                </a:solidFill>
                <a:effectLst/>
                <a:uFillTx/>
                <a:latin typeface="Arial"/>
              </a:rPr>
              <a:t>Third Outline Level</a:t>
            </a:r>
            <a:endParaRPr b="0" lang="fr-FR" sz="1400" strike="noStrike" u="none">
              <a:solidFill>
                <a:srgbClr val="000000"/>
              </a:solidFill>
              <a:effectLst/>
              <a:uFillTx/>
              <a:latin typeface="Arial"/>
            </a:endParaRPr>
          </a:p>
          <a:p>
            <a:pPr lvl="3" marL="1728000" indent="-216000">
              <a:spcBef>
                <a:spcPts val="567"/>
              </a:spcBef>
              <a:buClr>
                <a:srgbClr val="ffffff"/>
              </a:buClr>
              <a:buSzPct val="75000"/>
              <a:buFont typeface="Symbol" charset="2"/>
              <a:buChar char=""/>
            </a:pPr>
            <a:r>
              <a:rPr b="0" lang="fr-FR" sz="1400" strike="noStrike" u="none">
                <a:solidFill>
                  <a:srgbClr val="000000"/>
                </a:solidFill>
                <a:effectLst/>
                <a:uFillTx/>
                <a:latin typeface="Arial"/>
              </a:rPr>
              <a:t>Fourth Outline Level</a:t>
            </a:r>
            <a:endParaRPr b="0" lang="fr-FR" sz="1400" strike="noStrike" u="none">
              <a:solidFill>
                <a:srgbClr val="000000"/>
              </a:solidFill>
              <a:effectLst/>
              <a:uFillTx/>
              <a:latin typeface="Arial"/>
            </a:endParaRPr>
          </a:p>
          <a:p>
            <a:pPr lvl="4" marL="2160000" indent="-216000">
              <a:spcBef>
                <a:spcPts val="283"/>
              </a:spcBef>
              <a:buClr>
                <a:srgbClr val="ffffff"/>
              </a:buClr>
              <a:buSzPct val="45000"/>
              <a:buFont typeface="Wingdings" charset="2"/>
              <a:buChar char=""/>
            </a:pPr>
            <a:r>
              <a:rPr b="0" lang="fr-FR" sz="2000" strike="noStrike" u="none">
                <a:solidFill>
                  <a:srgbClr val="000000"/>
                </a:solidFill>
                <a:effectLst/>
                <a:uFillTx/>
                <a:latin typeface="Arial"/>
              </a:rPr>
              <a:t>Fifth Outline Level</a:t>
            </a:r>
            <a:endParaRPr b="0" lang="fr-FR" sz="2000" strike="noStrike" u="none">
              <a:solidFill>
                <a:srgbClr val="000000"/>
              </a:solidFill>
              <a:effectLst/>
              <a:uFillTx/>
              <a:latin typeface="Arial"/>
            </a:endParaRPr>
          </a:p>
          <a:p>
            <a:pPr lvl="5" marL="2592000" indent="-216000">
              <a:spcBef>
                <a:spcPts val="283"/>
              </a:spcBef>
              <a:buClr>
                <a:srgbClr val="ffffff"/>
              </a:buClr>
              <a:buSzPct val="45000"/>
              <a:buFont typeface="Wingdings" charset="2"/>
              <a:buChar char=""/>
            </a:pPr>
            <a:r>
              <a:rPr b="0" lang="fr-FR" sz="2000" strike="noStrike" u="none">
                <a:solidFill>
                  <a:srgbClr val="000000"/>
                </a:solidFill>
                <a:effectLst/>
                <a:uFillTx/>
                <a:latin typeface="Arial"/>
              </a:rPr>
              <a:t>Sixth Outline Level</a:t>
            </a:r>
            <a:endParaRPr b="0" lang="fr-FR" sz="2000" strike="noStrike" u="none">
              <a:solidFill>
                <a:srgbClr val="000000"/>
              </a:solidFill>
              <a:effectLst/>
              <a:uFillTx/>
              <a:latin typeface="Arial"/>
            </a:endParaRPr>
          </a:p>
          <a:p>
            <a:pPr lvl="6" marL="3024000" indent="-216000">
              <a:spcBef>
                <a:spcPts val="283"/>
              </a:spcBef>
              <a:buClr>
                <a:srgbClr val="ffffff"/>
              </a:buClr>
              <a:buSzPct val="45000"/>
              <a:buFont typeface="Wingdings" charset="2"/>
              <a:buChar char=""/>
            </a:pPr>
            <a:r>
              <a:rPr b="0" lang="fr-FR" sz="2000" strike="noStrike" u="none">
                <a:solidFill>
                  <a:srgbClr val="000000"/>
                </a:solidFill>
                <a:effectLst/>
                <a:uFillTx/>
                <a:latin typeface="Arial"/>
              </a:rPr>
              <a:t>Seventh Outline Level</a:t>
            </a:r>
            <a:endParaRPr b="0" lang="fr-FR" sz="2000" strike="noStrike" u="none">
              <a:solidFill>
                <a:srgbClr val="000000"/>
              </a:solidFill>
              <a:effectLst/>
              <a:uFillTx/>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USTOM_3_1">
    <p:bg>
      <p:bgPr>
        <a:solidFill>
          <a:schemeClr val="lt1"/>
        </a:solidFill>
      </p:bgPr>
    </p:bg>
    <p:spTree>
      <p:nvGrpSpPr>
        <p:cNvPr id="1" name=""/>
        <p:cNvGrpSpPr/>
        <p:nvPr/>
      </p:nvGrpSpPr>
      <p:grpSpPr>
        <a:xfrm>
          <a:off x="0" y="0"/>
          <a:ext cx="0" cy="0"/>
          <a:chOff x="0" y="0"/>
          <a:chExt cx="0" cy="0"/>
        </a:xfrm>
      </p:grpSpPr>
      <p:sp>
        <p:nvSpPr>
          <p:cNvPr id="20" name="PlaceHolder 1"/>
          <p:cNvSpPr>
            <a:spLocks noGrp="1"/>
          </p:cNvSpPr>
          <p:nvPr>
            <p:ph type="title"/>
          </p:nvPr>
        </p:nvSpPr>
        <p:spPr>
          <a:xfrm>
            <a:off x="713160" y="551160"/>
            <a:ext cx="4862520" cy="1244520"/>
          </a:xfrm>
          <a:prstGeom prst="rect">
            <a:avLst/>
          </a:prstGeom>
          <a:noFill/>
          <a:ln w="0">
            <a:noFill/>
          </a:ln>
        </p:spPr>
        <p:txBody>
          <a:bodyPr lIns="91440" rIns="91440" tIns="91440" bIns="91440" anchor="b">
            <a:noAutofit/>
          </a:bodyPr>
          <a:p>
            <a:pPr indent="0">
              <a:buNone/>
            </a:pPr>
            <a:r>
              <a:rPr b="0" lang="fr-FR" sz="6000" strike="noStrike" u="none">
                <a:solidFill>
                  <a:schemeClr val="dk1"/>
                </a:solidFill>
                <a:effectLst/>
                <a:uFillTx/>
                <a:latin typeface="Arial"/>
              </a:rPr>
              <a:t>Click to edit the title text format</a:t>
            </a:r>
            <a:endParaRPr b="0" lang="fr-FR" sz="6000" strike="noStrike" u="none">
              <a:solidFill>
                <a:schemeClr val="dk1"/>
              </a:solidFill>
              <a:effectLst/>
              <a:uFillTx/>
              <a:latin typeface="Arial"/>
            </a:endParaRPr>
          </a:p>
        </p:txBody>
      </p:sp>
      <p:sp>
        <p:nvSpPr>
          <p:cNvPr id="21" name="PlaceHolder 2"/>
          <p:cNvSpPr>
            <a:spLocks noGrp="1"/>
          </p:cNvSpPr>
          <p:nvPr>
            <p:ph type="body"/>
          </p:nvPr>
        </p:nvSpPr>
        <p:spPr>
          <a:xfrm>
            <a:off x="5728680" y="0"/>
            <a:ext cx="3415320" cy="5143320"/>
          </a:xfrm>
          <a:prstGeom prst="rect">
            <a:avLst/>
          </a:prstGeom>
          <a:noFill/>
          <a:ln w="0">
            <a:noFill/>
          </a:ln>
        </p:spPr>
        <p:txBody>
          <a:bodyPr lIns="90000" rIns="90000" tIns="45000" bIns="45000" anchor="t">
            <a:normAutofit lnSpcReduction="9999"/>
          </a:bodyPr>
          <a:p>
            <a:pPr marL="432000" indent="-324000">
              <a:spcBef>
                <a:spcPts val="1417"/>
              </a:spcBef>
              <a:buClr>
                <a:srgbClr val="ffffff"/>
              </a:buClr>
              <a:buSzPct val="45000"/>
              <a:buFont typeface="Wingdings" charset="2"/>
              <a:buChar char=""/>
            </a:pPr>
            <a:r>
              <a:rPr b="0" lang="fr-FR" sz="1800" strike="noStrike" u="none">
                <a:solidFill>
                  <a:srgbClr val="000000"/>
                </a:solidFill>
                <a:effectLst/>
                <a:uFillTx/>
                <a:latin typeface="Arial"/>
              </a:rPr>
              <a:t>Click to edit the outline text format</a:t>
            </a:r>
            <a:endParaRPr b="0" lang="fr-FR" sz="1800" strike="noStrike" u="none">
              <a:solidFill>
                <a:srgbClr val="000000"/>
              </a:solidFill>
              <a:effectLst/>
              <a:uFillTx/>
              <a:latin typeface="Arial"/>
            </a:endParaRPr>
          </a:p>
          <a:p>
            <a:pPr lvl="1" marL="864000" indent="-324000">
              <a:spcBef>
                <a:spcPts val="1134"/>
              </a:spcBef>
              <a:buClr>
                <a:srgbClr val="ffffff"/>
              </a:buClr>
              <a:buSzPct val="75000"/>
              <a:buFont typeface="Symbol" charset="2"/>
              <a:buChar char=""/>
            </a:pPr>
            <a:r>
              <a:rPr b="0" lang="fr-FR" sz="1800" strike="noStrike" u="none">
                <a:solidFill>
                  <a:srgbClr val="000000"/>
                </a:solidFill>
                <a:effectLst/>
                <a:uFillTx/>
                <a:latin typeface="Arial"/>
              </a:rPr>
              <a:t>Second Outline Level</a:t>
            </a:r>
            <a:endParaRPr b="0" lang="fr-FR" sz="1800" strike="noStrike" u="none">
              <a:solidFill>
                <a:srgbClr val="000000"/>
              </a:solidFill>
              <a:effectLst/>
              <a:uFillTx/>
              <a:latin typeface="Arial"/>
            </a:endParaRPr>
          </a:p>
          <a:p>
            <a:pPr lvl="2" marL="1296000" indent="-288000">
              <a:spcBef>
                <a:spcPts val="850"/>
              </a:spcBef>
              <a:buClr>
                <a:srgbClr val="ffffff"/>
              </a:buClr>
              <a:buSzPct val="45000"/>
              <a:buFont typeface="Wingdings" charset="2"/>
              <a:buChar char=""/>
            </a:pPr>
            <a:r>
              <a:rPr b="0" lang="fr-FR" sz="1800" strike="noStrike" u="none">
                <a:solidFill>
                  <a:srgbClr val="000000"/>
                </a:solidFill>
                <a:effectLst/>
                <a:uFillTx/>
                <a:latin typeface="Arial"/>
              </a:rPr>
              <a:t>Third Outline Level</a:t>
            </a:r>
            <a:endParaRPr b="0" lang="fr-FR" sz="1800" strike="noStrike" u="none">
              <a:solidFill>
                <a:srgbClr val="000000"/>
              </a:solidFill>
              <a:effectLst/>
              <a:uFillTx/>
              <a:latin typeface="Arial"/>
            </a:endParaRPr>
          </a:p>
          <a:p>
            <a:pPr lvl="3" marL="1728000" indent="-216000">
              <a:spcBef>
                <a:spcPts val="567"/>
              </a:spcBef>
              <a:buClr>
                <a:srgbClr val="ffffff"/>
              </a:buClr>
              <a:buSzPct val="75000"/>
              <a:buFont typeface="Symbol" charset="2"/>
              <a:buChar char=""/>
            </a:pPr>
            <a:r>
              <a:rPr b="0" lang="fr-FR" sz="1800" strike="noStrike" u="none">
                <a:solidFill>
                  <a:srgbClr val="000000"/>
                </a:solidFill>
                <a:effectLst/>
                <a:uFillTx/>
                <a:latin typeface="Arial"/>
              </a:rPr>
              <a:t>Fourth Outline Level</a:t>
            </a:r>
            <a:endParaRPr b="0" lang="fr-FR" sz="1800" strike="noStrike" u="none">
              <a:solidFill>
                <a:srgbClr val="000000"/>
              </a:solidFill>
              <a:effectLst/>
              <a:uFillTx/>
              <a:latin typeface="Arial"/>
            </a:endParaRPr>
          </a:p>
          <a:p>
            <a:pPr lvl="4" marL="2160000" indent="-216000">
              <a:spcBef>
                <a:spcPts val="283"/>
              </a:spcBef>
              <a:buClr>
                <a:srgbClr val="ffffff"/>
              </a:buClr>
              <a:buSzPct val="45000"/>
              <a:buFont typeface="Wingdings" charset="2"/>
              <a:buChar char=""/>
            </a:pPr>
            <a:r>
              <a:rPr b="0" lang="fr-FR" sz="1800" strike="noStrike" u="none">
                <a:solidFill>
                  <a:srgbClr val="000000"/>
                </a:solidFill>
                <a:effectLst/>
                <a:uFillTx/>
                <a:latin typeface="Arial"/>
              </a:rPr>
              <a:t>Fifth Outline Level</a:t>
            </a:r>
            <a:endParaRPr b="0" lang="fr-FR" sz="1800" strike="noStrike" u="none">
              <a:solidFill>
                <a:srgbClr val="000000"/>
              </a:solidFill>
              <a:effectLst/>
              <a:uFillTx/>
              <a:latin typeface="Arial"/>
            </a:endParaRPr>
          </a:p>
          <a:p>
            <a:pPr lvl="5" marL="2592000" indent="-216000">
              <a:spcBef>
                <a:spcPts val="283"/>
              </a:spcBef>
              <a:buClr>
                <a:srgbClr val="ffffff"/>
              </a:buClr>
              <a:buSzPct val="45000"/>
              <a:buFont typeface="Wingdings" charset="2"/>
              <a:buChar char=""/>
            </a:pPr>
            <a:r>
              <a:rPr b="0" lang="fr-FR" sz="1800" strike="noStrike" u="none">
                <a:solidFill>
                  <a:srgbClr val="000000"/>
                </a:solidFill>
                <a:effectLst/>
                <a:uFillTx/>
                <a:latin typeface="Arial"/>
              </a:rPr>
              <a:t>Sixth Outline Level</a:t>
            </a:r>
            <a:endParaRPr b="0" lang="fr-FR" sz="1800" strike="noStrike" u="none">
              <a:solidFill>
                <a:srgbClr val="000000"/>
              </a:solidFill>
              <a:effectLst/>
              <a:uFillTx/>
              <a:latin typeface="Arial"/>
            </a:endParaRPr>
          </a:p>
          <a:p>
            <a:pPr lvl="6" marL="3024000" indent="-216000">
              <a:spcBef>
                <a:spcPts val="283"/>
              </a:spcBef>
              <a:buClr>
                <a:srgbClr val="ffffff"/>
              </a:buClr>
              <a:buSzPct val="45000"/>
              <a:buFont typeface="Wingdings" charset="2"/>
              <a:buChar char=""/>
            </a:pPr>
            <a:r>
              <a:rPr b="0" lang="fr-FR" sz="1800" strike="noStrike" u="none">
                <a:solidFill>
                  <a:srgbClr val="000000"/>
                </a:solidFill>
                <a:effectLst/>
                <a:uFillTx/>
                <a:latin typeface="Arial"/>
              </a:rPr>
              <a:t>Seventh Outline Level</a:t>
            </a:r>
            <a:endParaRPr b="0" lang="fr-FR" sz="1800" strike="noStrike" u="none">
              <a:solidFill>
                <a:srgbClr val="000000"/>
              </a:solidFill>
              <a:effectLst/>
              <a:uFillTx/>
              <a:latin typeface="Arial"/>
            </a:endParaRPr>
          </a:p>
        </p:txBody>
      </p:sp>
      <p:sp>
        <p:nvSpPr>
          <p:cNvPr id="22" name="Google Shape;79;p18"/>
          <p:cNvSpPr/>
          <p:nvPr/>
        </p:nvSpPr>
        <p:spPr>
          <a:xfrm>
            <a:off x="713160" y="3578040"/>
            <a:ext cx="4862520" cy="555840"/>
          </a:xfrm>
          <a:prstGeom prst="rect">
            <a:avLst/>
          </a:prstGeom>
          <a:noFill/>
          <a:ln w="0">
            <a:noFill/>
          </a:ln>
        </p:spPr>
        <p:style>
          <a:lnRef idx="0"/>
          <a:fillRef idx="0"/>
          <a:effectRef idx="0"/>
          <a:fontRef idx="minor"/>
        </p:style>
        <p:txBody>
          <a:bodyPr tIns="91440" bIns="91440" anchor="t">
            <a:noAutofit/>
          </a:bodyPr>
          <a:p>
            <a:pPr defTabSz="914400">
              <a:lnSpc>
                <a:spcPct val="100000"/>
              </a:lnSpc>
              <a:spcBef>
                <a:spcPts val="300"/>
              </a:spcBef>
              <a:tabLst>
                <a:tab algn="l" pos="0"/>
              </a:tabLst>
            </a:pPr>
            <a:r>
              <a:rPr b="1" lang="en" sz="1200" strike="noStrike" u="none">
                <a:solidFill>
                  <a:schemeClr val="dk1"/>
                </a:solidFill>
                <a:effectLst/>
                <a:uFillTx/>
                <a:latin typeface="Commissioner"/>
                <a:ea typeface="Commissioner"/>
              </a:rPr>
              <a:t>CREDITS:</a:t>
            </a:r>
            <a:r>
              <a:rPr b="0" lang="en" sz="1200" strike="noStrike" u="none">
                <a:solidFill>
                  <a:schemeClr val="dk1"/>
                </a:solidFill>
                <a:effectLst/>
                <a:uFillTx/>
                <a:latin typeface="Commissioner"/>
                <a:ea typeface="Commissioner"/>
              </a:rPr>
              <a:t> This presentation template was created by </a:t>
            </a:r>
            <a:r>
              <a:rPr b="1" lang="en" sz="1200" strike="noStrike" u="sng">
                <a:solidFill>
                  <a:schemeClr val="hlink"/>
                </a:solidFill>
                <a:effectLst/>
                <a:uFillTx/>
                <a:latin typeface="Commissioner"/>
                <a:ea typeface="Commissioner"/>
                <a:hlinkClick r:id="rId2"/>
              </a:rPr>
              <a:t>Slidesgo</a:t>
            </a:r>
            <a:r>
              <a:rPr b="0" lang="en" sz="1200" strike="noStrike" u="none">
                <a:solidFill>
                  <a:schemeClr val="dk1"/>
                </a:solidFill>
                <a:effectLst/>
                <a:uFillTx/>
                <a:latin typeface="Commissioner"/>
                <a:ea typeface="Commissioner"/>
              </a:rPr>
              <a:t>, and includes icons, infographics &amp; images by </a:t>
            </a:r>
            <a:r>
              <a:rPr b="1" lang="en" sz="1200" strike="noStrike" u="sng">
                <a:solidFill>
                  <a:schemeClr val="dk1"/>
                </a:solidFill>
                <a:effectLst/>
                <a:uFillTx/>
                <a:latin typeface="Commissioner"/>
                <a:ea typeface="Commissioner"/>
                <a:hlinkClick r:id="rId3"/>
              </a:rPr>
              <a:t>Freepik</a:t>
            </a:r>
            <a:r>
              <a:rPr b="0" lang="en" sz="1200" strike="noStrike" u="sng">
                <a:solidFill>
                  <a:schemeClr val="dk1"/>
                </a:solidFill>
                <a:effectLst/>
                <a:uFillTx/>
                <a:latin typeface="Commissioner"/>
                <a:ea typeface="Commissioner"/>
              </a:rPr>
              <a:t> </a:t>
            </a:r>
            <a:endParaRPr b="0" lang="en-US" sz="1200" strike="noStrike" u="none">
              <a:solidFill>
                <a:srgbClr val="ffffff"/>
              </a:solidFill>
              <a:effectLst/>
              <a:uFillTx/>
              <a:latin typeface="OpenSymbo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 Id="rId17" Type="http://schemas.openxmlformats.org/officeDocument/2006/relationships/slideLayout" Target="../slideLayouts/slideLayout16.xml"/><Relationship Id="rId18" Type="http://schemas.openxmlformats.org/officeDocument/2006/relationships/slideLayout" Target="../slideLayouts/slideLayout17.xml"/>
</Relationships>
</file>

<file path=ppt/slideMasters/_rels/slideMaster18.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8.xml"/><Relationship Id="rId3" Type="http://schemas.openxmlformats.org/officeDocument/2006/relationships/slideLayout" Target="../slideLayouts/slideLayout19.xml"/>
</Relationships>
</file>

<file path=ppt/slideMasters/_rels/slideMaster20.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20.xml"/><Relationship Id="rId3" Type="http://schemas.openxmlformats.org/officeDocument/2006/relationships/slideLayout" Target="../slideLayouts/slideLayout21.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Lst>
</p:sldMaster>
</file>

<file path=ppt/slideMasters/slideMaster1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67" r:id="rId2"/>
    <p:sldLayoutId id="2147483668" r:id="rId3"/>
  </p:sldLayoutIdLst>
</p:sldMaster>
</file>

<file path=ppt/slideMasters/slideMaster2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70" r:id="rId2"/>
    <p:sldLayoutId id="2147483671" r:id="rId3"/>
  </p:sldLayoutIdLst>
</p:sldMaster>
</file>

<file path=ppt/slides/_rels/slide1.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6.xml"/>
</Relationships>
</file>

<file path=ppt/slides/_rels/slide11.xml.rels><?xml version="1.0" encoding="UTF-8"?>
<Relationships xmlns="http://schemas.openxmlformats.org/package/2006/relationships"><Relationship Id="rId1" Type="http://schemas.openxmlformats.org/officeDocument/2006/relationships/slideLayout" Target="../slideLayouts/slideLayout8.xml"/>
</Relationships>
</file>

<file path=ppt/slides/_rels/slide12.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slideLayout" Target="../slideLayouts/slideLayout9.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8.xml"/>
</Relationships>
</file>

<file path=ppt/slides/_rels/slide3.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6.xml"/>
</Relationships>
</file>

<file path=ppt/slides/_rels/slide4.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6.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8.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8.xml"/>
</Relationships>
</file>

<file path=ppt/slides/_rels/slide7.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6.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8.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8.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2" name="Google Shape;96;p25" descr=""/>
          <p:cNvPicPr/>
          <p:nvPr/>
        </p:nvPicPr>
        <p:blipFill>
          <a:blip r:embed="rId1"/>
          <a:srcRect l="0" t="31847" r="0" b="22998"/>
          <a:stretch/>
        </p:blipFill>
        <p:spPr>
          <a:xfrm>
            <a:off x="0" y="2391480"/>
            <a:ext cx="9143640" cy="2751480"/>
          </a:xfrm>
          <a:prstGeom prst="rect">
            <a:avLst/>
          </a:prstGeom>
          <a:noFill/>
          <a:ln w="0">
            <a:noFill/>
          </a:ln>
        </p:spPr>
      </p:pic>
      <p:sp>
        <p:nvSpPr>
          <p:cNvPr id="43" name="PlaceHolder 1"/>
          <p:cNvSpPr>
            <a:spLocks noGrp="1"/>
          </p:cNvSpPr>
          <p:nvPr>
            <p:ph type="title"/>
          </p:nvPr>
        </p:nvSpPr>
        <p:spPr>
          <a:xfrm>
            <a:off x="714240" y="542880"/>
            <a:ext cx="6648120" cy="1352160"/>
          </a:xfrm>
          <a:prstGeom prst="rect">
            <a:avLst/>
          </a:prstGeom>
          <a:noFill/>
          <a:ln w="0">
            <a:noFill/>
          </a:ln>
        </p:spPr>
        <p:txBody>
          <a:bodyPr lIns="91440" rIns="91440" tIns="91440" bIns="91440" anchor="b">
            <a:normAutofit/>
          </a:bodyPr>
          <a:p>
            <a:pPr indent="0">
              <a:lnSpc>
                <a:spcPct val="80000"/>
              </a:lnSpc>
              <a:buNone/>
              <a:tabLst>
                <a:tab algn="l" pos="0"/>
              </a:tabLst>
            </a:pPr>
            <a:r>
              <a:rPr b="0" lang="en-US" sz="4800" strike="noStrike" u="none">
                <a:solidFill>
                  <a:schemeClr val="dk1"/>
                </a:solidFill>
                <a:effectLst/>
                <a:uFillTx/>
                <a:latin typeface="Belleza"/>
                <a:ea typeface="Belleza"/>
              </a:rPr>
              <a:t>Land Classification</a:t>
            </a:r>
            <a:endParaRPr b="0" lang="fr-FR" sz="4800" strike="noStrike" u="none">
              <a:solidFill>
                <a:schemeClr val="dk1"/>
              </a:solidFill>
              <a:effectLst/>
              <a:uFillTx/>
              <a:latin typeface="Arial"/>
            </a:endParaRPr>
          </a:p>
        </p:txBody>
      </p:sp>
      <p:sp>
        <p:nvSpPr>
          <p:cNvPr id="44" name="PlaceHolder 2"/>
          <p:cNvSpPr>
            <a:spLocks noGrp="1"/>
          </p:cNvSpPr>
          <p:nvPr>
            <p:ph type="subTitle"/>
          </p:nvPr>
        </p:nvSpPr>
        <p:spPr>
          <a:xfrm>
            <a:off x="714240" y="1762200"/>
            <a:ext cx="6648120" cy="475920"/>
          </a:xfrm>
          <a:prstGeom prst="rect">
            <a:avLst/>
          </a:prstGeom>
          <a:noFill/>
          <a:ln w="0">
            <a:noFill/>
          </a:ln>
        </p:spPr>
        <p:txBody>
          <a:bodyPr lIns="91440" rIns="91440" tIns="91440" bIns="91440" anchor="t">
            <a:normAutofit/>
          </a:bodyPr>
          <a:p>
            <a:pPr indent="0">
              <a:lnSpc>
                <a:spcPct val="100000"/>
              </a:lnSpc>
              <a:buNone/>
              <a:tabLst>
                <a:tab algn="l" pos="0"/>
              </a:tabLst>
            </a:pPr>
            <a:r>
              <a:rPr b="0" lang="en-US" sz="1600" strike="noStrike" u="none">
                <a:solidFill>
                  <a:schemeClr val="dk1"/>
                </a:solidFill>
                <a:effectLst/>
                <a:uFillTx/>
                <a:latin typeface="Commissioner"/>
                <a:ea typeface="Commissioner"/>
              </a:rPr>
              <a:t>Sustainable Monitoring Solution for Egypt</a:t>
            </a:r>
            <a:endParaRPr b="0" lang="en-US" sz="1600" strike="noStrike" u="none">
              <a:solidFill>
                <a:srgbClr val="ffffff"/>
              </a:solidFill>
              <a:effectLst/>
              <a:uFillTx/>
              <a:latin typeface="OpenSymbol"/>
            </a:endParaRPr>
          </a:p>
        </p:txBody>
      </p:sp>
      <p:sp>
        <p:nvSpPr>
          <p:cNvPr id="45" name="Google Shape;99;p25"/>
          <p:cNvSpPr/>
          <p:nvPr/>
        </p:nvSpPr>
        <p:spPr>
          <a:xfrm>
            <a:off x="-19080" y="4600440"/>
            <a:ext cx="9162720" cy="542520"/>
          </a:xfrm>
          <a:prstGeom prst="rect">
            <a:avLst/>
          </a:prstGeom>
          <a:solidFill>
            <a:srgbClr val="ffffff">
              <a:alpha val="80000"/>
            </a:srgbClr>
          </a:solidFill>
          <a:ln w="0">
            <a:noFill/>
          </a:ln>
        </p:spPr>
        <p:style>
          <a:lnRef idx="0"/>
          <a:fillRef idx="0"/>
          <a:effectRef idx="0"/>
          <a:fontRef idx="minor"/>
        </p:style>
        <p:txBody>
          <a:bodyPr lIns="870823080" rIns="870823080" tIns="271440" bIns="271440" anchor="t">
            <a:spAutoFit/>
          </a:bodyPr>
          <a:p>
            <a:pPr defTabSz="914400">
              <a:lnSpc>
                <a:spcPct val="100000"/>
              </a:lnSpc>
              <a:tabLst>
                <a:tab algn="l" pos="0"/>
              </a:tabLst>
            </a:pPr>
            <a:endParaRPr b="0" lang="fr-FR" sz="1800" strike="noStrike" u="none">
              <a:solidFill>
                <a:schemeClr val="dk1"/>
              </a:solidFill>
              <a:effectLst/>
              <a:uFillTx/>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8" name="PlaceHolder 1"/>
          <p:cNvSpPr>
            <a:spLocks noGrp="1"/>
          </p:cNvSpPr>
          <p:nvPr>
            <p:ph type="title"/>
          </p:nvPr>
        </p:nvSpPr>
        <p:spPr>
          <a:xfrm>
            <a:off x="723960" y="542880"/>
            <a:ext cx="7714800" cy="571320"/>
          </a:xfrm>
          <a:prstGeom prst="rect">
            <a:avLst/>
          </a:prstGeom>
          <a:noFill/>
          <a:ln w="0">
            <a:noFill/>
          </a:ln>
        </p:spPr>
        <p:txBody>
          <a:bodyPr lIns="91440" rIns="91440" tIns="91440" bIns="91440" anchor="t">
            <a:normAutofit fontScale="85000" lnSpcReduction="19999"/>
          </a:bodyPr>
          <a:p>
            <a:pPr indent="0">
              <a:lnSpc>
                <a:spcPct val="100000"/>
              </a:lnSpc>
              <a:buNone/>
              <a:tabLst>
                <a:tab algn="l" pos="0"/>
              </a:tabLst>
            </a:pPr>
            <a:r>
              <a:rPr b="0" lang="en-US" sz="3500" strike="noStrike" u="none">
                <a:solidFill>
                  <a:schemeClr val="dk1"/>
                </a:solidFill>
                <a:effectLst/>
                <a:uFillTx/>
                <a:latin typeface="Belleza"/>
                <a:ea typeface="Belleza"/>
              </a:rPr>
              <a:t>Deployment, Integration, and Technology Stack</a:t>
            </a:r>
            <a:endParaRPr b="0" lang="fr-FR" sz="3500" strike="noStrike" u="none">
              <a:solidFill>
                <a:schemeClr val="dk1"/>
              </a:solidFill>
              <a:effectLst/>
              <a:uFillTx/>
              <a:latin typeface="Arial"/>
            </a:endParaRPr>
          </a:p>
        </p:txBody>
      </p:sp>
      <p:sp>
        <p:nvSpPr>
          <p:cNvPr id="69" name="PlaceHolder 2"/>
          <p:cNvSpPr>
            <a:spLocks noGrp="1"/>
          </p:cNvSpPr>
          <p:nvPr>
            <p:ph type="subTitle"/>
          </p:nvPr>
        </p:nvSpPr>
        <p:spPr>
          <a:xfrm>
            <a:off x="4114800" y="1486080"/>
            <a:ext cx="4295520" cy="2781000"/>
          </a:xfrm>
          <a:prstGeom prst="rect">
            <a:avLst/>
          </a:prstGeom>
          <a:noFill/>
          <a:ln w="0">
            <a:noFill/>
          </a:ln>
        </p:spPr>
        <p:txBody>
          <a:bodyPr lIns="91440" rIns="91440" tIns="91440" bIns="91440" anchor="ctr">
            <a:normAutofit/>
          </a:bodyPr>
          <a:p>
            <a:pPr marL="457200" indent="-295200">
              <a:lnSpc>
                <a:spcPct val="150000"/>
              </a:lnSpc>
              <a:buNone/>
              <a:tabLst>
                <a:tab algn="l" pos="0"/>
              </a:tabLst>
            </a:pPr>
            <a:r>
              <a:rPr b="0" lang="en-US" sz="1100" strike="noStrike" u="none">
                <a:solidFill>
                  <a:schemeClr val="dk1"/>
                </a:solidFill>
                <a:effectLst/>
                <a:uFillTx/>
                <a:latin typeface="Commissioner"/>
                <a:ea typeface="Commissioner"/>
              </a:rPr>
              <a:t>The system deploys a Flask backend integrated with the CNN model and. It leverages real-time environmental information and supports deployment on platforms. The tech stack includes Python, TensorFlow/Keras for AI, and web technologies (HTML, CSS, JS) for a responsive user interface, ensuring scalability, security, and performance.</a:t>
            </a:r>
            <a:endParaRPr b="0" lang="en-US" sz="1100" strike="noStrike" u="none">
              <a:solidFill>
                <a:srgbClr val="ffffff"/>
              </a:solidFill>
              <a:effectLst/>
              <a:uFillTx/>
              <a:latin typeface="OpenSymbol"/>
            </a:endParaRPr>
          </a:p>
        </p:txBody>
      </p:sp>
      <p:pic>
        <p:nvPicPr>
          <p:cNvPr id="70" name="Google Shape;163;p32" descr=""/>
          <p:cNvPicPr/>
          <p:nvPr/>
        </p:nvPicPr>
        <p:blipFill>
          <a:blip r:embed="rId1"/>
          <a:srcRect l="0" t="15856" r="0" b="37282"/>
          <a:stretch/>
        </p:blipFill>
        <p:spPr>
          <a:xfrm>
            <a:off x="0" y="1481760"/>
            <a:ext cx="3960720" cy="2784600"/>
          </a:xfrm>
          <a:prstGeom prst="rect">
            <a:avLst/>
          </a:prstGeom>
          <a:noFill/>
          <a:ln w="0">
            <a:noFill/>
          </a:ln>
        </p:spPr>
      </p:pic>
      <p:sp>
        <p:nvSpPr>
          <p:cNvPr id="71" name="Google Shape;164;p32"/>
          <p:cNvSpPr/>
          <p:nvPr/>
        </p:nvSpPr>
        <p:spPr>
          <a:xfrm rot="5400000">
            <a:off x="-2295000" y="2304720"/>
            <a:ext cx="5133600" cy="533160"/>
          </a:xfrm>
          <a:prstGeom prst="rect">
            <a:avLst/>
          </a:prstGeom>
          <a:solidFill>
            <a:srgbClr val="ffffff">
              <a:alpha val="80000"/>
            </a:srgbClr>
          </a:solidFill>
          <a:ln w="0">
            <a:noFill/>
          </a:ln>
        </p:spPr>
        <p:style>
          <a:lnRef idx="0"/>
          <a:fillRef idx="0"/>
          <a:effectRef idx="0"/>
          <a:fontRef idx="minor"/>
        </p:style>
        <p:txBody>
          <a:bodyPr lIns="870823080" rIns="870823080" tIns="266760" bIns="266760" anchor="t">
            <a:spAutoFit/>
          </a:bodyPr>
          <a:p>
            <a:pPr defTabSz="914400">
              <a:lnSpc>
                <a:spcPct val="100000"/>
              </a:lnSpc>
              <a:tabLst>
                <a:tab algn="l" pos="0"/>
              </a:tabLst>
            </a:pPr>
            <a:endParaRPr b="0" lang="fr-FR" sz="1800" strike="noStrike" u="none">
              <a:solidFill>
                <a:schemeClr val="dk1"/>
              </a:solidFill>
              <a:effectLst/>
              <a:uFillTx/>
              <a:latin typeface="Arial"/>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2" name="PlaceHolder 1"/>
          <p:cNvSpPr>
            <a:spLocks noGrp="1"/>
          </p:cNvSpPr>
          <p:nvPr>
            <p:ph type="title"/>
          </p:nvPr>
        </p:nvSpPr>
        <p:spPr>
          <a:xfrm>
            <a:off x="723960" y="542880"/>
            <a:ext cx="7705440" cy="571320"/>
          </a:xfrm>
          <a:prstGeom prst="rect">
            <a:avLst/>
          </a:prstGeom>
          <a:noFill/>
          <a:ln w="0">
            <a:noFill/>
          </a:ln>
        </p:spPr>
        <p:txBody>
          <a:bodyPr lIns="91440" rIns="91440" tIns="91440" bIns="91440" anchor="t">
            <a:normAutofit fontScale="85000" lnSpcReduction="19999"/>
          </a:bodyPr>
          <a:p>
            <a:pPr indent="0">
              <a:lnSpc>
                <a:spcPct val="100000"/>
              </a:lnSpc>
              <a:buNone/>
              <a:tabLst>
                <a:tab algn="l" pos="0"/>
              </a:tabLst>
            </a:pPr>
            <a:r>
              <a:rPr b="0" lang="en-US" sz="3500" strike="noStrike" u="none">
                <a:solidFill>
                  <a:schemeClr val="dk1"/>
                </a:solidFill>
                <a:effectLst/>
                <a:uFillTx/>
                <a:latin typeface="Belleza"/>
                <a:ea typeface="Belleza"/>
              </a:rPr>
              <a:t>Conclusions</a:t>
            </a:r>
            <a:endParaRPr b="0" lang="fr-FR" sz="3500" strike="noStrike" u="none">
              <a:solidFill>
                <a:schemeClr val="dk1"/>
              </a:solidFill>
              <a:effectLst/>
              <a:uFillTx/>
              <a:latin typeface="Arial"/>
            </a:endParaRPr>
          </a:p>
        </p:txBody>
      </p:sp>
      <p:sp>
        <p:nvSpPr>
          <p:cNvPr id="73" name="PlaceHolder 2"/>
          <p:cNvSpPr>
            <a:spLocks noGrp="1"/>
          </p:cNvSpPr>
          <p:nvPr>
            <p:ph type="subTitle"/>
          </p:nvPr>
        </p:nvSpPr>
        <p:spPr>
          <a:xfrm>
            <a:off x="723960" y="1447920"/>
            <a:ext cx="5838480" cy="2771280"/>
          </a:xfrm>
          <a:prstGeom prst="rect">
            <a:avLst/>
          </a:prstGeom>
          <a:noFill/>
          <a:ln w="0">
            <a:noFill/>
          </a:ln>
        </p:spPr>
        <p:txBody>
          <a:bodyPr lIns="91440" rIns="91440" tIns="91440" bIns="91440" anchor="t">
            <a:normAutofit/>
          </a:bodyPr>
          <a:p>
            <a:pPr indent="0">
              <a:lnSpc>
                <a:spcPct val="150000"/>
              </a:lnSpc>
              <a:buNone/>
              <a:tabLst>
                <a:tab algn="l" pos="0"/>
              </a:tabLst>
            </a:pPr>
            <a:r>
              <a:rPr b="0" lang="en-US" sz="1300" strike="noStrike" u="none">
                <a:solidFill>
                  <a:schemeClr val="dk1"/>
                </a:solidFill>
                <a:effectLst/>
                <a:uFillTx/>
                <a:latin typeface="Commissioner"/>
                <a:ea typeface="Commissioner"/>
              </a:rPr>
              <a:t>This AI-driven land classification project offers an automated, scalable solution aligned with Egypt Vision 2030s sustainability goals. By integrating satellite imagery analysis, interactive visualizations, and real-time data retrieval, it empowers diverse stakeholders with actionable insights. The system’s modular design and robust technology stack ensure adaptability for future enhancements, supporting long-term agricultural and environmental monitoring needs.</a:t>
            </a:r>
            <a:endParaRPr b="0" lang="en-US" sz="1300" strike="noStrike" u="none">
              <a:solidFill>
                <a:srgbClr val="ffffff"/>
              </a:solidFill>
              <a:effectLst/>
              <a:uFillTx/>
              <a:latin typeface="OpenSymbol"/>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4" name="PlaceHolder 1"/>
          <p:cNvSpPr>
            <a:spLocks noGrp="1"/>
          </p:cNvSpPr>
          <p:nvPr>
            <p:ph type="title"/>
          </p:nvPr>
        </p:nvSpPr>
        <p:spPr>
          <a:xfrm>
            <a:off x="714240" y="-212040"/>
            <a:ext cx="4866840" cy="2012040"/>
          </a:xfrm>
          <a:prstGeom prst="rect">
            <a:avLst/>
          </a:prstGeom>
          <a:noFill/>
          <a:ln w="0">
            <a:noFill/>
          </a:ln>
        </p:spPr>
        <p:txBody>
          <a:bodyPr lIns="91440" rIns="91440" tIns="91440" bIns="91440" anchor="b">
            <a:spAutoFit/>
          </a:bodyPr>
          <a:p>
            <a:pPr indent="0">
              <a:lnSpc>
                <a:spcPct val="100000"/>
              </a:lnSpc>
              <a:buNone/>
              <a:tabLst>
                <a:tab algn="l" pos="0"/>
              </a:tabLst>
            </a:pPr>
            <a:r>
              <a:rPr b="0" lang="en" sz="6000" strike="noStrike" u="none">
                <a:solidFill>
                  <a:schemeClr val="dk1"/>
                </a:solidFill>
                <a:effectLst/>
                <a:uFillTx/>
                <a:latin typeface="Belleza"/>
                <a:ea typeface="Belleza"/>
              </a:rPr>
              <a:t>Thanks!</a:t>
            </a:r>
            <a:endParaRPr b="0" lang="fr-FR" sz="6000" strike="noStrike" u="none">
              <a:solidFill>
                <a:schemeClr val="dk1"/>
              </a:solidFill>
              <a:effectLst/>
              <a:uFillTx/>
              <a:latin typeface="Arial"/>
            </a:endParaRPr>
          </a:p>
        </p:txBody>
      </p:sp>
      <p:sp>
        <p:nvSpPr>
          <p:cNvPr id="75" name="PlaceHolder 2"/>
          <p:cNvSpPr>
            <a:spLocks noGrp="1"/>
          </p:cNvSpPr>
          <p:nvPr>
            <p:ph type="subTitle"/>
          </p:nvPr>
        </p:nvSpPr>
        <p:spPr>
          <a:xfrm>
            <a:off x="714240" y="1733400"/>
            <a:ext cx="4866840" cy="1057320"/>
          </a:xfrm>
          <a:prstGeom prst="rect">
            <a:avLst/>
          </a:prstGeom>
          <a:noFill/>
          <a:ln w="0">
            <a:noFill/>
          </a:ln>
        </p:spPr>
        <p:txBody>
          <a:bodyPr lIns="91440" rIns="91440" tIns="91440" bIns="91440" anchor="t">
            <a:spAutoFit/>
          </a:bodyPr>
          <a:p>
            <a:pPr indent="0">
              <a:lnSpc>
                <a:spcPct val="100000"/>
              </a:lnSpc>
              <a:buNone/>
              <a:tabLst>
                <a:tab algn="l" pos="0"/>
              </a:tabLst>
            </a:pPr>
            <a:r>
              <a:rPr b="1" lang="en" sz="1600" strike="noStrike" u="none">
                <a:solidFill>
                  <a:schemeClr val="dk1"/>
                </a:solidFill>
                <a:effectLst/>
                <a:uFillTx/>
                <a:latin typeface="Commissioner"/>
                <a:ea typeface="Commissioner"/>
              </a:rPr>
              <a:t>Do you have any questions?</a:t>
            </a:r>
            <a:endParaRPr b="0" lang="en-US" sz="1600" strike="noStrike" u="none">
              <a:solidFill>
                <a:srgbClr val="ffffff"/>
              </a:solidFill>
              <a:effectLst/>
              <a:uFillTx/>
              <a:latin typeface="OpenSymbol"/>
            </a:endParaRPr>
          </a:p>
          <a:p>
            <a:pPr indent="0">
              <a:lnSpc>
                <a:spcPct val="100000"/>
              </a:lnSpc>
              <a:buNone/>
              <a:tabLst>
                <a:tab algn="l" pos="0"/>
              </a:tabLst>
            </a:pPr>
            <a:r>
              <a:rPr b="0" lang="en" sz="1600" strike="noStrike" u="none">
                <a:solidFill>
                  <a:schemeClr val="dk1"/>
                </a:solidFill>
                <a:effectLst/>
                <a:uFillTx/>
                <a:latin typeface="Commissioner"/>
                <a:ea typeface="Commissioner"/>
              </a:rPr>
              <a:t>youremail@freepik.com</a:t>
            </a:r>
            <a:endParaRPr b="0" lang="en-US" sz="1600" strike="noStrike" u="none">
              <a:solidFill>
                <a:srgbClr val="ffffff"/>
              </a:solidFill>
              <a:effectLst/>
              <a:uFillTx/>
              <a:latin typeface="OpenSymbol"/>
            </a:endParaRPr>
          </a:p>
          <a:p>
            <a:pPr indent="0">
              <a:lnSpc>
                <a:spcPct val="100000"/>
              </a:lnSpc>
              <a:buNone/>
              <a:tabLst>
                <a:tab algn="l" pos="0"/>
              </a:tabLst>
            </a:pPr>
            <a:r>
              <a:rPr b="0" lang="en" sz="1600" strike="noStrike" u="none">
                <a:solidFill>
                  <a:schemeClr val="dk1"/>
                </a:solidFill>
                <a:effectLst/>
                <a:uFillTx/>
                <a:latin typeface="Commissioner"/>
                <a:ea typeface="Commissioner"/>
              </a:rPr>
              <a:t>+34 654 321 432</a:t>
            </a:r>
            <a:endParaRPr b="0" lang="en-US" sz="1600" strike="noStrike" u="none">
              <a:solidFill>
                <a:srgbClr val="ffffff"/>
              </a:solidFill>
              <a:effectLst/>
              <a:uFillTx/>
              <a:latin typeface="OpenSymbol"/>
            </a:endParaRPr>
          </a:p>
          <a:p>
            <a:pPr indent="0">
              <a:lnSpc>
                <a:spcPct val="100000"/>
              </a:lnSpc>
              <a:buNone/>
              <a:tabLst>
                <a:tab algn="l" pos="0"/>
              </a:tabLst>
            </a:pPr>
            <a:r>
              <a:rPr b="0" lang="en" sz="1600" strike="noStrike" u="none">
                <a:solidFill>
                  <a:schemeClr val="dk1"/>
                </a:solidFill>
                <a:effectLst/>
                <a:uFillTx/>
                <a:latin typeface="Commissioner"/>
                <a:ea typeface="Commissioner"/>
              </a:rPr>
              <a:t>yourwebsite.com</a:t>
            </a:r>
            <a:endParaRPr b="0" lang="en-US" sz="1600" strike="noStrike" u="none">
              <a:solidFill>
                <a:srgbClr val="ffffff"/>
              </a:solidFill>
              <a:effectLst/>
              <a:uFillTx/>
              <a:latin typeface="OpenSymbol"/>
            </a:endParaRPr>
          </a:p>
        </p:txBody>
      </p:sp>
      <p:sp>
        <p:nvSpPr>
          <p:cNvPr id="76" name="Google Shape;221;p37"/>
          <p:cNvSpPr/>
          <p:nvPr/>
        </p:nvSpPr>
        <p:spPr>
          <a:xfrm>
            <a:off x="714240" y="4181400"/>
            <a:ext cx="4866840" cy="256680"/>
          </a:xfrm>
          <a:prstGeom prst="rect">
            <a:avLst/>
          </a:prstGeom>
          <a:noFill/>
          <a:ln w="0">
            <a:noFill/>
          </a:ln>
        </p:spPr>
        <p:style>
          <a:lnRef idx="0"/>
          <a:fillRef idx="0"/>
          <a:effectRef idx="0"/>
          <a:fontRef idx="minor"/>
        </p:style>
        <p:txBody>
          <a:bodyPr lIns="870823080" rIns="870823080" tIns="-3218040" bIns="-3218040" anchor="t">
            <a:spAutoFit/>
          </a:bodyPr>
          <a:p>
            <a:pPr defTabSz="914400">
              <a:lnSpc>
                <a:spcPct val="100000"/>
              </a:lnSpc>
              <a:tabLst>
                <a:tab algn="l" pos="0"/>
              </a:tabLst>
            </a:pPr>
            <a:r>
              <a:rPr b="0" lang="en" sz="1200" strike="noStrike" u="none">
                <a:solidFill>
                  <a:schemeClr val="dk1"/>
                </a:solidFill>
                <a:effectLst/>
                <a:uFillTx/>
                <a:latin typeface="Arial"/>
              </a:rPr>
              <a:t>Please keep this slide for attribution</a:t>
            </a:r>
            <a:endParaRPr b="0" lang="en-US" sz="1200" strike="noStrike" u="none">
              <a:solidFill>
                <a:srgbClr val="ffffff"/>
              </a:solidFill>
              <a:effectLst/>
              <a:uFillTx/>
              <a:latin typeface="OpenSymbol"/>
            </a:endParaRPr>
          </a:p>
        </p:txBody>
      </p:sp>
      <p:pic>
        <p:nvPicPr>
          <p:cNvPr id="77" name="Google Shape;222;p37" descr=""/>
          <p:cNvPicPr/>
          <p:nvPr/>
        </p:nvPicPr>
        <p:blipFill>
          <a:blip r:embed="rId1"/>
          <a:srcRect l="188" t="0" r="180" b="0"/>
          <a:stretch/>
        </p:blipFill>
        <p:spPr>
          <a:xfrm>
            <a:off x="5728680" y="0"/>
            <a:ext cx="3415320" cy="5143320"/>
          </a:xfrm>
          <a:prstGeom prst="rect">
            <a:avLst/>
          </a:prstGeom>
          <a:noFill/>
          <a:ln w="0">
            <a:noFill/>
          </a:ln>
        </p:spPr>
      </p:pic>
      <p:sp>
        <p:nvSpPr>
          <p:cNvPr id="78" name="Google Shape;223;p37"/>
          <p:cNvSpPr/>
          <p:nvPr/>
        </p:nvSpPr>
        <p:spPr>
          <a:xfrm>
            <a:off x="-19080" y="0"/>
            <a:ext cx="9162720" cy="542520"/>
          </a:xfrm>
          <a:prstGeom prst="rect">
            <a:avLst/>
          </a:prstGeom>
          <a:solidFill>
            <a:srgbClr val="ffffff">
              <a:alpha val="80000"/>
            </a:srgbClr>
          </a:solidFill>
          <a:ln w="0">
            <a:noFill/>
          </a:ln>
        </p:spPr>
        <p:style>
          <a:lnRef idx="0"/>
          <a:fillRef idx="0"/>
          <a:effectRef idx="0"/>
          <a:fontRef idx="minor"/>
        </p:style>
        <p:txBody>
          <a:bodyPr lIns="870823080" rIns="870823080" tIns="271440" bIns="271440" anchor="t">
            <a:spAutoFit/>
          </a:bodyPr>
          <a:p>
            <a:pPr defTabSz="914400">
              <a:lnSpc>
                <a:spcPct val="100000"/>
              </a:lnSpc>
              <a:tabLst>
                <a:tab algn="l" pos="0"/>
              </a:tabLst>
            </a:pPr>
            <a:endParaRPr b="0" lang="fr-FR" sz="1800" strike="noStrike" u="none">
              <a:solidFill>
                <a:schemeClr val="dk1"/>
              </a:solidFill>
              <a:effectLst/>
              <a:uFillTx/>
              <a:latin typeface="Arial"/>
            </a:endParaRPr>
          </a:p>
        </p:txBody>
      </p:sp>
      <p:grpSp>
        <p:nvGrpSpPr>
          <p:cNvPr id="79" name="Google Shape;224;p37"/>
          <p:cNvGrpSpPr/>
          <p:nvPr/>
        </p:nvGrpSpPr>
        <p:grpSpPr>
          <a:xfrm>
            <a:off x="800280" y="3090600"/>
            <a:ext cx="387360" cy="387360"/>
            <a:chOff x="800280" y="3090600"/>
            <a:chExt cx="387360" cy="387360"/>
          </a:xfrm>
        </p:grpSpPr>
        <p:sp>
          <p:nvSpPr>
            <p:cNvPr id="80" name="Google Shape;225;p37"/>
            <p:cNvSpPr/>
            <p:nvPr/>
          </p:nvSpPr>
          <p:spPr>
            <a:xfrm>
              <a:off x="983520" y="3158640"/>
              <a:ext cx="132480" cy="319320"/>
            </a:xfrm>
            <a:custGeom>
              <a:avLst/>
              <a:gdLst>
                <a:gd name="textAreaLeft" fmla="*/ 0 w 132480"/>
                <a:gd name="textAreaRight" fmla="*/ 132840 w 132480"/>
                <a:gd name="textAreaTop" fmla="*/ 0 h 319320"/>
                <a:gd name="textAreaBottom" fmla="*/ 319680 h 319320"/>
              </a:gdLst>
              <a:ahLst/>
              <a:cxnLst/>
              <a:rect l="textAreaLeft" t="textAreaTop" r="textAreaRight" b="textAreaBottom"/>
              <a:pathLst>
                <a:path w="6527" h="157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1"/>
            </a:solidFill>
            <a:ln w="0">
              <a:noFill/>
            </a:ln>
          </p:spPr>
          <p:style>
            <a:lnRef idx="0"/>
            <a:fillRef idx="0"/>
            <a:effectRef idx="0"/>
            <a:fontRef idx="minor"/>
          </p:style>
          <p:txBody>
            <a:bodyPr tIns="91440" bIns="91440" anchor="ctr">
              <a:noAutofit/>
            </a:bodyPr>
            <a:p>
              <a:pPr defTabSz="914400">
                <a:lnSpc>
                  <a:spcPct val="100000"/>
                </a:lnSpc>
                <a:tabLst>
                  <a:tab algn="l" pos="0"/>
                </a:tabLst>
              </a:pPr>
              <a:endParaRPr b="0" lang="en-US" sz="1800" strike="noStrike" u="none">
                <a:solidFill>
                  <a:srgbClr val="000000"/>
                </a:solidFill>
                <a:effectLst/>
                <a:uFillTx/>
                <a:latin typeface="OpenSymbol"/>
              </a:endParaRPr>
            </a:p>
          </p:txBody>
        </p:sp>
        <p:sp>
          <p:nvSpPr>
            <p:cNvPr id="81" name="Google Shape;226;p37"/>
            <p:cNvSpPr/>
            <p:nvPr/>
          </p:nvSpPr>
          <p:spPr>
            <a:xfrm>
              <a:off x="800280" y="3090600"/>
              <a:ext cx="387360" cy="387360"/>
            </a:xfrm>
            <a:custGeom>
              <a:avLst/>
              <a:gdLst>
                <a:gd name="textAreaLeft" fmla="*/ 0 w 387360"/>
                <a:gd name="textAreaRight" fmla="*/ 387720 w 387360"/>
                <a:gd name="textAreaTop" fmla="*/ 0 h 387360"/>
                <a:gd name="textAreaBottom" fmla="*/ 387720 h 387360"/>
              </a:gdLst>
              <a:ahLst/>
              <a:cxnLst/>
              <a:rect l="textAreaLeft" t="textAreaTop" r="textAreaRight" b="textAreaBottom"/>
              <a:pathLst>
                <a:path w="19066" h="19065">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1"/>
            </a:solidFill>
            <a:ln w="0">
              <a:noFill/>
            </a:ln>
          </p:spPr>
          <p:style>
            <a:lnRef idx="0"/>
            <a:fillRef idx="0"/>
            <a:effectRef idx="0"/>
            <a:fontRef idx="minor"/>
          </p:style>
          <p:txBody>
            <a:bodyPr tIns="91440" bIns="91440" anchor="ctr">
              <a:noAutofit/>
            </a:bodyPr>
            <a:p>
              <a:pPr defTabSz="914400">
                <a:lnSpc>
                  <a:spcPct val="100000"/>
                </a:lnSpc>
                <a:tabLst>
                  <a:tab algn="l" pos="0"/>
                </a:tabLst>
              </a:pPr>
              <a:endParaRPr b="0" lang="en-US" sz="1800" strike="noStrike" u="none">
                <a:solidFill>
                  <a:srgbClr val="000000"/>
                </a:solidFill>
                <a:effectLst/>
                <a:uFillTx/>
                <a:latin typeface="OpenSymbol"/>
              </a:endParaRPr>
            </a:p>
          </p:txBody>
        </p:sp>
      </p:grpSp>
      <p:grpSp>
        <p:nvGrpSpPr>
          <p:cNvPr id="82" name="Google Shape;227;p37"/>
          <p:cNvGrpSpPr/>
          <p:nvPr/>
        </p:nvGrpSpPr>
        <p:grpSpPr>
          <a:xfrm>
            <a:off x="1858680" y="3090240"/>
            <a:ext cx="387360" cy="387360"/>
            <a:chOff x="1858680" y="3090240"/>
            <a:chExt cx="387360" cy="387360"/>
          </a:xfrm>
        </p:grpSpPr>
        <p:sp>
          <p:nvSpPr>
            <p:cNvPr id="83" name="Google Shape;228;p37"/>
            <p:cNvSpPr/>
            <p:nvPr/>
          </p:nvSpPr>
          <p:spPr>
            <a:xfrm>
              <a:off x="1938960" y="3159360"/>
              <a:ext cx="22320" cy="22320"/>
            </a:xfrm>
            <a:custGeom>
              <a:avLst/>
              <a:gdLst>
                <a:gd name="textAreaLeft" fmla="*/ 0 w 22320"/>
                <a:gd name="textAreaRight" fmla="*/ 22680 w 22320"/>
                <a:gd name="textAreaTop" fmla="*/ 0 h 22320"/>
                <a:gd name="textAreaBottom" fmla="*/ 22680 h 22320"/>
              </a:gdLst>
              <a:ahLst/>
              <a:cxnLst/>
              <a:rect l="textAreaLeft" t="textAreaTop" r="textAreaRight" b="textAreaBottom"/>
              <a:pathLst>
                <a:path w="1119" h="1117">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1"/>
            </a:solidFill>
            <a:ln w="0">
              <a:noFill/>
            </a:ln>
          </p:spPr>
          <p:style>
            <a:lnRef idx="0"/>
            <a:fillRef idx="0"/>
            <a:effectRef idx="0"/>
            <a:fontRef idx="minor"/>
          </p:style>
          <p:txBody>
            <a:bodyPr tIns="11160" bIns="11160" anchor="ctr">
              <a:noAutofit/>
            </a:bodyPr>
            <a:p>
              <a:pPr defTabSz="914400">
                <a:lnSpc>
                  <a:spcPct val="100000"/>
                </a:lnSpc>
                <a:tabLst>
                  <a:tab algn="l" pos="0"/>
                </a:tabLst>
              </a:pPr>
              <a:endParaRPr b="0" lang="en-US" sz="1800" strike="noStrike" u="none">
                <a:solidFill>
                  <a:srgbClr val="000000"/>
                </a:solidFill>
                <a:effectLst/>
                <a:uFillTx/>
                <a:latin typeface="OpenSymbol"/>
              </a:endParaRPr>
            </a:p>
          </p:txBody>
        </p:sp>
        <p:sp>
          <p:nvSpPr>
            <p:cNvPr id="84" name="Google Shape;229;p37"/>
            <p:cNvSpPr/>
            <p:nvPr/>
          </p:nvSpPr>
          <p:spPr>
            <a:xfrm>
              <a:off x="1858680" y="3090240"/>
              <a:ext cx="387360" cy="387360"/>
            </a:xfrm>
            <a:custGeom>
              <a:avLst/>
              <a:gdLst>
                <a:gd name="textAreaLeft" fmla="*/ 0 w 387360"/>
                <a:gd name="textAreaRight" fmla="*/ 387720 w 387360"/>
                <a:gd name="textAreaTop" fmla="*/ 0 h 387360"/>
                <a:gd name="textAreaBottom" fmla="*/ 387720 h 387360"/>
              </a:gdLst>
              <a:ahLst/>
              <a:cxnLst/>
              <a:rect l="textAreaLeft" t="textAreaTop" r="textAreaRight" b="textAreaBottom"/>
              <a:pathLst>
                <a:path w="19065" h="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1"/>
            </a:solidFill>
            <a:ln w="0">
              <a:noFill/>
            </a:ln>
          </p:spPr>
          <p:style>
            <a:lnRef idx="0"/>
            <a:fillRef idx="0"/>
            <a:effectRef idx="0"/>
            <a:fontRef idx="minor"/>
          </p:style>
          <p:txBody>
            <a:bodyPr tIns="91440" bIns="91440" anchor="ctr">
              <a:noAutofit/>
            </a:bodyPr>
            <a:p>
              <a:pPr defTabSz="914400">
                <a:lnSpc>
                  <a:spcPct val="100000"/>
                </a:lnSpc>
                <a:tabLst>
                  <a:tab algn="l" pos="0"/>
                </a:tabLst>
              </a:pPr>
              <a:endParaRPr b="0" lang="en-US" sz="1800" strike="noStrike" u="none">
                <a:solidFill>
                  <a:srgbClr val="000000"/>
                </a:solidFill>
                <a:effectLst/>
                <a:uFillTx/>
                <a:latin typeface="OpenSymbol"/>
              </a:endParaRPr>
            </a:p>
          </p:txBody>
        </p:sp>
        <p:sp>
          <p:nvSpPr>
            <p:cNvPr id="85" name="Google Shape;230;p37"/>
            <p:cNvSpPr/>
            <p:nvPr/>
          </p:nvSpPr>
          <p:spPr>
            <a:xfrm>
              <a:off x="2030040" y="3249720"/>
              <a:ext cx="136080" cy="159120"/>
            </a:xfrm>
            <a:custGeom>
              <a:avLst/>
              <a:gdLst>
                <a:gd name="textAreaLeft" fmla="*/ 0 w 136080"/>
                <a:gd name="textAreaRight" fmla="*/ 136440 w 136080"/>
                <a:gd name="textAreaTop" fmla="*/ 0 h 159120"/>
                <a:gd name="textAreaBottom" fmla="*/ 159480 h 159120"/>
              </a:gdLst>
              <a:ahLst/>
              <a:cxnLst/>
              <a:rect l="textAreaLeft" t="textAreaTop" r="textAreaRight" b="textAreaBottom"/>
              <a:pathLst>
                <a:path w="6704" h="7837">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1"/>
            </a:solidFill>
            <a:ln w="0">
              <a:noFill/>
            </a:ln>
          </p:spPr>
          <p:style>
            <a:lnRef idx="0"/>
            <a:fillRef idx="0"/>
            <a:effectRef idx="0"/>
            <a:fontRef idx="minor"/>
          </p:style>
          <p:txBody>
            <a:bodyPr tIns="79560" bIns="79560" anchor="ctr">
              <a:noAutofit/>
            </a:bodyPr>
            <a:p>
              <a:pPr defTabSz="914400">
                <a:lnSpc>
                  <a:spcPct val="100000"/>
                </a:lnSpc>
                <a:tabLst>
                  <a:tab algn="l" pos="0"/>
                </a:tabLst>
              </a:pPr>
              <a:endParaRPr b="0" lang="en-US" sz="1800" strike="noStrike" u="none">
                <a:solidFill>
                  <a:srgbClr val="000000"/>
                </a:solidFill>
                <a:effectLst/>
                <a:uFillTx/>
                <a:latin typeface="OpenSymbol"/>
              </a:endParaRPr>
            </a:p>
          </p:txBody>
        </p:sp>
        <p:sp>
          <p:nvSpPr>
            <p:cNvPr id="86" name="Google Shape;231;p37"/>
            <p:cNvSpPr/>
            <p:nvPr/>
          </p:nvSpPr>
          <p:spPr>
            <a:xfrm>
              <a:off x="1938960" y="3250080"/>
              <a:ext cx="22320" cy="158760"/>
            </a:xfrm>
            <a:custGeom>
              <a:avLst/>
              <a:gdLst>
                <a:gd name="textAreaLeft" fmla="*/ 0 w 22320"/>
                <a:gd name="textAreaRight" fmla="*/ 22680 w 22320"/>
                <a:gd name="textAreaTop" fmla="*/ 0 h 158760"/>
                <a:gd name="textAreaBottom" fmla="*/ 159120 h 158760"/>
              </a:gdLst>
              <a:ahLst/>
              <a:cxnLst/>
              <a:rect l="textAreaLeft" t="textAreaTop" r="textAreaRight" b="textAreaBottom"/>
              <a:pathLst>
                <a:path w="1119" h="7820">
                  <a:moveTo>
                    <a:pt x="0" y="0"/>
                  </a:moveTo>
                  <a:lnTo>
                    <a:pt x="0" y="7819"/>
                  </a:lnTo>
                  <a:lnTo>
                    <a:pt x="1118" y="7819"/>
                  </a:lnTo>
                  <a:lnTo>
                    <a:pt x="1118" y="0"/>
                  </a:lnTo>
                  <a:close/>
                </a:path>
              </a:pathLst>
            </a:custGeom>
            <a:solidFill>
              <a:schemeClr val="dk1"/>
            </a:solidFill>
            <a:ln w="0">
              <a:noFill/>
            </a:ln>
          </p:spPr>
          <p:style>
            <a:lnRef idx="0"/>
            <a:fillRef idx="0"/>
            <a:effectRef idx="0"/>
            <a:fontRef idx="minor"/>
          </p:style>
          <p:txBody>
            <a:bodyPr tIns="79560" bIns="79560" anchor="ctr">
              <a:noAutofit/>
            </a:bodyPr>
            <a:p>
              <a:pPr defTabSz="914400">
                <a:lnSpc>
                  <a:spcPct val="100000"/>
                </a:lnSpc>
                <a:tabLst>
                  <a:tab algn="l" pos="0"/>
                </a:tabLst>
              </a:pPr>
              <a:endParaRPr b="0" lang="en-US" sz="1800" strike="noStrike" u="none">
                <a:solidFill>
                  <a:srgbClr val="000000"/>
                </a:solidFill>
                <a:effectLst/>
                <a:uFillTx/>
                <a:latin typeface="OpenSymbol"/>
              </a:endParaRPr>
            </a:p>
          </p:txBody>
        </p:sp>
      </p:grpSp>
      <p:grpSp>
        <p:nvGrpSpPr>
          <p:cNvPr id="87" name="Google Shape;232;p37"/>
          <p:cNvGrpSpPr/>
          <p:nvPr/>
        </p:nvGrpSpPr>
        <p:grpSpPr>
          <a:xfrm>
            <a:off x="1327680" y="3090240"/>
            <a:ext cx="387360" cy="387360"/>
            <a:chOff x="1327680" y="3090240"/>
            <a:chExt cx="387360" cy="387360"/>
          </a:xfrm>
        </p:grpSpPr>
        <p:sp>
          <p:nvSpPr>
            <p:cNvPr id="88" name="Google Shape;233;p37"/>
            <p:cNvSpPr/>
            <p:nvPr/>
          </p:nvSpPr>
          <p:spPr>
            <a:xfrm>
              <a:off x="1396800" y="3159360"/>
              <a:ext cx="249480" cy="249480"/>
            </a:xfrm>
            <a:custGeom>
              <a:avLst/>
              <a:gdLst>
                <a:gd name="textAreaLeft" fmla="*/ 0 w 249480"/>
                <a:gd name="textAreaRight" fmla="*/ 249840 w 249480"/>
                <a:gd name="textAreaTop" fmla="*/ 0 h 249480"/>
                <a:gd name="textAreaBottom" fmla="*/ 249840 h 249480"/>
              </a:gdLst>
              <a:ahLst/>
              <a:cxnLst/>
              <a:rect l="textAreaLeft" t="textAreaTop" r="textAreaRight" b="textAreaBottom"/>
              <a:pathLst>
                <a:path w="12288" h="12287">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w="0">
              <a:noFill/>
            </a:ln>
          </p:spPr>
          <p:style>
            <a:lnRef idx="0"/>
            <a:fillRef idx="0"/>
            <a:effectRef idx="0"/>
            <a:fontRef idx="minor"/>
          </p:style>
          <p:txBody>
            <a:bodyPr tIns="91440" bIns="91440" anchor="ctr">
              <a:noAutofit/>
            </a:bodyPr>
            <a:p>
              <a:pPr defTabSz="914400">
                <a:lnSpc>
                  <a:spcPct val="100000"/>
                </a:lnSpc>
                <a:tabLst>
                  <a:tab algn="l" pos="0"/>
                </a:tabLst>
              </a:pPr>
              <a:endParaRPr b="0" lang="en-US" sz="1800" strike="noStrike" u="none">
                <a:solidFill>
                  <a:srgbClr val="000000"/>
                </a:solidFill>
                <a:effectLst/>
                <a:uFillTx/>
                <a:latin typeface="OpenSymbol"/>
              </a:endParaRPr>
            </a:p>
          </p:txBody>
        </p:sp>
        <p:sp>
          <p:nvSpPr>
            <p:cNvPr id="89" name="Google Shape;234;p37"/>
            <p:cNvSpPr/>
            <p:nvPr/>
          </p:nvSpPr>
          <p:spPr>
            <a:xfrm>
              <a:off x="1464840" y="3227400"/>
              <a:ext cx="113400" cy="113040"/>
            </a:xfrm>
            <a:custGeom>
              <a:avLst/>
              <a:gdLst>
                <a:gd name="textAreaLeft" fmla="*/ 0 w 113400"/>
                <a:gd name="textAreaRight" fmla="*/ 113760 w 113400"/>
                <a:gd name="textAreaTop" fmla="*/ 0 h 113040"/>
                <a:gd name="textAreaBottom" fmla="*/ 113400 h 113040"/>
              </a:gdLst>
              <a:ahLst/>
              <a:cxnLst/>
              <a:rect l="textAreaLeft" t="textAreaTop" r="textAreaRight" b="textAreaBottom"/>
              <a:pathLst>
                <a:path w="5588" h="5585">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w="0">
              <a:noFill/>
            </a:ln>
          </p:spPr>
          <p:style>
            <a:lnRef idx="0"/>
            <a:fillRef idx="0"/>
            <a:effectRef idx="0"/>
            <a:fontRef idx="minor"/>
          </p:style>
          <p:txBody>
            <a:bodyPr tIns="56520" bIns="56520" anchor="ctr">
              <a:noAutofit/>
            </a:bodyPr>
            <a:p>
              <a:pPr defTabSz="914400">
                <a:lnSpc>
                  <a:spcPct val="100000"/>
                </a:lnSpc>
                <a:tabLst>
                  <a:tab algn="l" pos="0"/>
                </a:tabLst>
              </a:pPr>
              <a:endParaRPr b="0" lang="en-US" sz="1800" strike="noStrike" u="none">
                <a:solidFill>
                  <a:srgbClr val="000000"/>
                </a:solidFill>
                <a:effectLst/>
                <a:uFillTx/>
                <a:latin typeface="OpenSymbol"/>
              </a:endParaRPr>
            </a:p>
          </p:txBody>
        </p:sp>
        <p:sp>
          <p:nvSpPr>
            <p:cNvPr id="90" name="Google Shape;235;p37"/>
            <p:cNvSpPr/>
            <p:nvPr/>
          </p:nvSpPr>
          <p:spPr>
            <a:xfrm>
              <a:off x="1327680" y="3090240"/>
              <a:ext cx="387360" cy="387360"/>
            </a:xfrm>
            <a:custGeom>
              <a:avLst/>
              <a:gdLst>
                <a:gd name="textAreaLeft" fmla="*/ 0 w 387360"/>
                <a:gd name="textAreaRight" fmla="*/ 387720 w 387360"/>
                <a:gd name="textAreaTop" fmla="*/ 0 h 387360"/>
                <a:gd name="textAreaBottom" fmla="*/ 387720 h 387360"/>
              </a:gdLst>
              <a:ahLst/>
              <a:cxnLst/>
              <a:rect l="textAreaLeft" t="textAreaTop" r="textAreaRight" b="textAreaBottom"/>
              <a:pathLst>
                <a:path w="19064" h="19065">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1"/>
            </a:solidFill>
            <a:ln w="0">
              <a:noFill/>
            </a:ln>
          </p:spPr>
          <p:style>
            <a:lnRef idx="0"/>
            <a:fillRef idx="0"/>
            <a:effectRef idx="0"/>
            <a:fontRef idx="minor"/>
          </p:style>
          <p:txBody>
            <a:bodyPr tIns="91440" bIns="91440" anchor="ctr">
              <a:noAutofit/>
            </a:bodyPr>
            <a:p>
              <a:pPr defTabSz="914400">
                <a:lnSpc>
                  <a:spcPct val="100000"/>
                </a:lnSpc>
                <a:tabLst>
                  <a:tab algn="l" pos="0"/>
                </a:tabLst>
              </a:pPr>
              <a:endParaRPr b="0" lang="en-US" sz="1800" strike="noStrike" u="none">
                <a:solidFill>
                  <a:srgbClr val="000000"/>
                </a:solidFill>
                <a:effectLst/>
                <a:uFillTx/>
                <a:latin typeface="OpenSymbol"/>
              </a:endParaRPr>
            </a:p>
          </p:txBody>
        </p:sp>
      </p:gr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 name="PlaceHolder 1"/>
          <p:cNvSpPr>
            <a:spLocks noGrp="1"/>
          </p:cNvSpPr>
          <p:nvPr>
            <p:ph type="title"/>
          </p:nvPr>
        </p:nvSpPr>
        <p:spPr>
          <a:xfrm>
            <a:off x="723960" y="542880"/>
            <a:ext cx="7705440" cy="571320"/>
          </a:xfrm>
          <a:prstGeom prst="rect">
            <a:avLst/>
          </a:prstGeom>
          <a:noFill/>
          <a:ln w="0">
            <a:noFill/>
          </a:ln>
        </p:spPr>
        <p:txBody>
          <a:bodyPr lIns="91440" rIns="91440" tIns="91440" bIns="91440" anchor="t">
            <a:normAutofit fontScale="85000" lnSpcReduction="19999"/>
          </a:bodyPr>
          <a:p>
            <a:pPr indent="0">
              <a:lnSpc>
                <a:spcPct val="100000"/>
              </a:lnSpc>
              <a:buNone/>
              <a:tabLst>
                <a:tab algn="l" pos="0"/>
              </a:tabLst>
            </a:pPr>
            <a:r>
              <a:rPr b="0" lang="en-US" sz="3500" strike="noStrike" u="none">
                <a:solidFill>
                  <a:schemeClr val="dk1"/>
                </a:solidFill>
                <a:effectLst/>
                <a:uFillTx/>
                <a:latin typeface="Belleza"/>
                <a:ea typeface="Belleza"/>
              </a:rPr>
              <a:t>Introduction</a:t>
            </a:r>
            <a:endParaRPr b="0" lang="fr-FR" sz="3500" strike="noStrike" u="none">
              <a:solidFill>
                <a:schemeClr val="dk1"/>
              </a:solidFill>
              <a:effectLst/>
              <a:uFillTx/>
              <a:latin typeface="Arial"/>
            </a:endParaRPr>
          </a:p>
        </p:txBody>
      </p:sp>
      <p:sp>
        <p:nvSpPr>
          <p:cNvPr id="47" name="PlaceHolder 2"/>
          <p:cNvSpPr>
            <a:spLocks noGrp="1"/>
          </p:cNvSpPr>
          <p:nvPr>
            <p:ph type="subTitle"/>
          </p:nvPr>
        </p:nvSpPr>
        <p:spPr>
          <a:xfrm>
            <a:off x="723960" y="1447920"/>
            <a:ext cx="5838480" cy="2771280"/>
          </a:xfrm>
          <a:prstGeom prst="rect">
            <a:avLst/>
          </a:prstGeom>
          <a:noFill/>
          <a:ln w="0">
            <a:noFill/>
          </a:ln>
        </p:spPr>
        <p:txBody>
          <a:bodyPr lIns="91440" rIns="91440" tIns="91440" bIns="91440" anchor="t">
            <a:normAutofit/>
          </a:bodyPr>
          <a:p>
            <a:pPr indent="0">
              <a:lnSpc>
                <a:spcPct val="150000"/>
              </a:lnSpc>
              <a:buNone/>
              <a:tabLst>
                <a:tab algn="l" pos="0"/>
              </a:tabLst>
            </a:pPr>
            <a:r>
              <a:rPr b="0" lang="en-US" sz="1300" strike="noStrike" u="none">
                <a:solidFill>
                  <a:schemeClr val="dk1"/>
                </a:solidFill>
                <a:effectLst/>
                <a:uFillTx/>
                <a:latin typeface="Commissioner"/>
                <a:ea typeface="Commissioner"/>
              </a:rPr>
              <a:t>This project supports Egypts Vision 2030 by automating land-type classification using AI from Sentinel-2 satellite images. It aims to promote sustainable agriculture and environmental monitoring by providing policymakers and researchers with real-time, data-driven insights to track land use changes and support food security and development goals.</a:t>
            </a:r>
            <a:endParaRPr b="0" lang="en-US" sz="1300" strike="noStrike" u="none">
              <a:solidFill>
                <a:srgbClr val="ffffff"/>
              </a:solidFill>
              <a:effectLst/>
              <a:uFillTx/>
              <a:latin typeface="OpenSymbo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 name="PlaceHolder 1"/>
          <p:cNvSpPr>
            <a:spLocks noGrp="1"/>
          </p:cNvSpPr>
          <p:nvPr>
            <p:ph type="title"/>
          </p:nvPr>
        </p:nvSpPr>
        <p:spPr>
          <a:xfrm>
            <a:off x="723960" y="542880"/>
            <a:ext cx="7714800" cy="571320"/>
          </a:xfrm>
          <a:prstGeom prst="rect">
            <a:avLst/>
          </a:prstGeom>
          <a:noFill/>
          <a:ln w="0">
            <a:noFill/>
          </a:ln>
        </p:spPr>
        <p:txBody>
          <a:bodyPr lIns="91440" rIns="91440" tIns="91440" bIns="91440" anchor="t">
            <a:normAutofit fontScale="85000" lnSpcReduction="19999"/>
          </a:bodyPr>
          <a:p>
            <a:pPr indent="0">
              <a:lnSpc>
                <a:spcPct val="100000"/>
              </a:lnSpc>
              <a:buNone/>
              <a:tabLst>
                <a:tab algn="l" pos="0"/>
              </a:tabLst>
            </a:pPr>
            <a:r>
              <a:rPr b="0" lang="en-US" sz="3500" strike="noStrike" u="none">
                <a:solidFill>
                  <a:schemeClr val="dk1"/>
                </a:solidFill>
                <a:effectLst/>
                <a:uFillTx/>
                <a:latin typeface="Belleza"/>
                <a:ea typeface="Belleza"/>
              </a:rPr>
              <a:t>Project Overview and Objectives</a:t>
            </a:r>
            <a:endParaRPr b="0" lang="fr-FR" sz="3500" strike="noStrike" u="none">
              <a:solidFill>
                <a:schemeClr val="dk1"/>
              </a:solidFill>
              <a:effectLst/>
              <a:uFillTx/>
              <a:latin typeface="Arial"/>
            </a:endParaRPr>
          </a:p>
        </p:txBody>
      </p:sp>
      <p:sp>
        <p:nvSpPr>
          <p:cNvPr id="49" name="PlaceHolder 2"/>
          <p:cNvSpPr>
            <a:spLocks noGrp="1"/>
          </p:cNvSpPr>
          <p:nvPr>
            <p:ph type="subTitle"/>
          </p:nvPr>
        </p:nvSpPr>
        <p:spPr>
          <a:xfrm>
            <a:off x="4114800" y="1486080"/>
            <a:ext cx="4295520" cy="2781360"/>
          </a:xfrm>
          <a:prstGeom prst="rect">
            <a:avLst/>
          </a:prstGeom>
          <a:noFill/>
          <a:ln w="0">
            <a:noFill/>
          </a:ln>
        </p:spPr>
        <p:txBody>
          <a:bodyPr lIns="91440" rIns="91440" tIns="91440" bIns="91440" anchor="ctr">
            <a:spAutoFit/>
          </a:bodyPr>
          <a:p>
            <a:pPr indent="0" algn="ctr">
              <a:buNone/>
            </a:pPr>
            <a:endParaRPr b="0" lang="en-US" sz="1100" strike="noStrike" u="none">
              <a:solidFill>
                <a:schemeClr val="dk1"/>
              </a:solidFill>
              <a:effectLst/>
              <a:uFillTx/>
              <a:latin typeface="Commissioner"/>
              <a:ea typeface="Commissioner"/>
            </a:endParaRPr>
          </a:p>
        </p:txBody>
      </p:sp>
      <p:pic>
        <p:nvPicPr>
          <p:cNvPr id="50" name="Google Shape;163;p32" descr=""/>
          <p:cNvPicPr/>
          <p:nvPr/>
        </p:nvPicPr>
        <p:blipFill>
          <a:blip r:embed="rId1"/>
          <a:srcRect l="0" t="15856" r="0" b="37282"/>
          <a:stretch/>
        </p:blipFill>
        <p:spPr>
          <a:xfrm>
            <a:off x="0" y="1481760"/>
            <a:ext cx="3960720" cy="2784600"/>
          </a:xfrm>
          <a:prstGeom prst="rect">
            <a:avLst/>
          </a:prstGeom>
          <a:noFill/>
          <a:ln w="0">
            <a:noFill/>
          </a:ln>
        </p:spPr>
      </p:pic>
      <p:sp>
        <p:nvSpPr>
          <p:cNvPr id="51" name="Google Shape;164;p32"/>
          <p:cNvSpPr/>
          <p:nvPr/>
        </p:nvSpPr>
        <p:spPr>
          <a:xfrm rot="5400000">
            <a:off x="-2295000" y="2304720"/>
            <a:ext cx="5133600" cy="533160"/>
          </a:xfrm>
          <a:prstGeom prst="rect">
            <a:avLst/>
          </a:prstGeom>
          <a:solidFill>
            <a:srgbClr val="ffffff">
              <a:alpha val="80000"/>
            </a:srgbClr>
          </a:solidFill>
          <a:ln w="0">
            <a:noFill/>
          </a:ln>
        </p:spPr>
        <p:style>
          <a:lnRef idx="0"/>
          <a:fillRef idx="0"/>
          <a:effectRef idx="0"/>
          <a:fontRef idx="minor"/>
        </p:style>
        <p:txBody>
          <a:bodyPr lIns="870823080" rIns="870823080" tIns="266760" bIns="266760" anchor="t">
            <a:spAutoFit/>
          </a:bodyPr>
          <a:p>
            <a:pPr defTabSz="914400">
              <a:lnSpc>
                <a:spcPct val="100000"/>
              </a:lnSpc>
              <a:tabLst>
                <a:tab algn="l" pos="0"/>
              </a:tabLst>
            </a:pPr>
            <a:endParaRPr b="0" lang="fr-FR" sz="1800" strike="noStrike" u="none">
              <a:solidFill>
                <a:schemeClr val="dk1"/>
              </a:solidFill>
              <a:effectLst/>
              <a:uFillTx/>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 name="PlaceHolder 1"/>
          <p:cNvSpPr>
            <a:spLocks noGrp="1"/>
          </p:cNvSpPr>
          <p:nvPr>
            <p:ph type="title"/>
          </p:nvPr>
        </p:nvSpPr>
        <p:spPr>
          <a:xfrm>
            <a:off x="723960" y="542880"/>
            <a:ext cx="7714800" cy="571320"/>
          </a:xfrm>
          <a:prstGeom prst="rect">
            <a:avLst/>
          </a:prstGeom>
          <a:noFill/>
          <a:ln w="0">
            <a:noFill/>
          </a:ln>
        </p:spPr>
        <p:txBody>
          <a:bodyPr lIns="91440" rIns="91440" tIns="91440" bIns="91440" anchor="t">
            <a:normAutofit fontScale="85000" lnSpcReduction="19999"/>
          </a:bodyPr>
          <a:p>
            <a:pPr indent="0">
              <a:lnSpc>
                <a:spcPct val="100000"/>
              </a:lnSpc>
              <a:buNone/>
              <a:tabLst>
                <a:tab algn="l" pos="0"/>
              </a:tabLst>
            </a:pPr>
            <a:r>
              <a:rPr b="0" lang="en-US" sz="3500" strike="noStrike" u="none">
                <a:solidFill>
                  <a:schemeClr val="dk1"/>
                </a:solidFill>
                <a:effectLst/>
                <a:uFillTx/>
                <a:latin typeface="Belleza"/>
                <a:ea typeface="Belleza"/>
              </a:rPr>
              <a:t>Problem Statement and Motivation</a:t>
            </a:r>
            <a:endParaRPr b="0" lang="fr-FR" sz="3500" strike="noStrike" u="none">
              <a:solidFill>
                <a:schemeClr val="dk1"/>
              </a:solidFill>
              <a:effectLst/>
              <a:uFillTx/>
              <a:latin typeface="Arial"/>
            </a:endParaRPr>
          </a:p>
        </p:txBody>
      </p:sp>
      <p:sp>
        <p:nvSpPr>
          <p:cNvPr id="53" name="PlaceHolder 2"/>
          <p:cNvSpPr>
            <a:spLocks noGrp="1"/>
          </p:cNvSpPr>
          <p:nvPr>
            <p:ph type="subTitle"/>
          </p:nvPr>
        </p:nvSpPr>
        <p:spPr>
          <a:xfrm>
            <a:off x="4114800" y="1486080"/>
            <a:ext cx="4295520" cy="2781000"/>
          </a:xfrm>
          <a:prstGeom prst="rect">
            <a:avLst/>
          </a:prstGeom>
          <a:noFill/>
          <a:ln w="0">
            <a:noFill/>
          </a:ln>
        </p:spPr>
        <p:txBody>
          <a:bodyPr lIns="91440" rIns="91440" tIns="91440" bIns="91440" anchor="ctr">
            <a:normAutofit/>
          </a:bodyPr>
          <a:p>
            <a:pPr marL="457200" indent="-295200">
              <a:lnSpc>
                <a:spcPct val="150000"/>
              </a:lnSpc>
              <a:buNone/>
              <a:tabLst>
                <a:tab algn="l" pos="0"/>
              </a:tabLst>
            </a:pPr>
            <a:r>
              <a:rPr b="0" lang="en-US" sz="1100" strike="noStrike" u="none">
                <a:solidFill>
                  <a:schemeClr val="dk1"/>
                </a:solidFill>
                <a:effectLst/>
                <a:uFillTx/>
                <a:latin typeface="Commissioner"/>
                <a:ea typeface="Commissioner"/>
              </a:rPr>
              <a:t>Traditional environmental monitoring and land classification are manual, time-consuming, and lack automation. There is a critical need for an AI-driven tool to detect land use changes, visualize geographic data, and provide timely environmental insights. This project addresses these challenges to enhance decision-making aligned with Egypt Vision 2030.</a:t>
            </a:r>
            <a:endParaRPr b="0" lang="en-US" sz="1100" strike="noStrike" u="none">
              <a:solidFill>
                <a:srgbClr val="ffffff"/>
              </a:solidFill>
              <a:effectLst/>
              <a:uFillTx/>
              <a:latin typeface="OpenSymbol"/>
            </a:endParaRPr>
          </a:p>
        </p:txBody>
      </p:sp>
      <p:pic>
        <p:nvPicPr>
          <p:cNvPr id="54" name="Google Shape;163;p32" descr=""/>
          <p:cNvPicPr/>
          <p:nvPr/>
        </p:nvPicPr>
        <p:blipFill>
          <a:blip r:embed="rId1"/>
          <a:srcRect l="0" t="15856" r="0" b="37282"/>
          <a:stretch/>
        </p:blipFill>
        <p:spPr>
          <a:xfrm>
            <a:off x="0" y="1481760"/>
            <a:ext cx="3960720" cy="2784600"/>
          </a:xfrm>
          <a:prstGeom prst="rect">
            <a:avLst/>
          </a:prstGeom>
          <a:noFill/>
          <a:ln w="0">
            <a:noFill/>
          </a:ln>
        </p:spPr>
      </p:pic>
      <p:sp>
        <p:nvSpPr>
          <p:cNvPr id="55" name="Google Shape;164;p32"/>
          <p:cNvSpPr/>
          <p:nvPr/>
        </p:nvSpPr>
        <p:spPr>
          <a:xfrm rot="5400000">
            <a:off x="-2295000" y="2304720"/>
            <a:ext cx="5133600" cy="533160"/>
          </a:xfrm>
          <a:prstGeom prst="rect">
            <a:avLst/>
          </a:prstGeom>
          <a:solidFill>
            <a:srgbClr val="ffffff">
              <a:alpha val="80000"/>
            </a:srgbClr>
          </a:solidFill>
          <a:ln w="0">
            <a:noFill/>
          </a:ln>
        </p:spPr>
        <p:style>
          <a:lnRef idx="0"/>
          <a:fillRef idx="0"/>
          <a:effectRef idx="0"/>
          <a:fontRef idx="minor"/>
        </p:style>
        <p:txBody>
          <a:bodyPr lIns="870823080" rIns="870823080" tIns="266760" bIns="266760" anchor="t">
            <a:spAutoFit/>
          </a:bodyPr>
          <a:p>
            <a:pPr defTabSz="914400">
              <a:lnSpc>
                <a:spcPct val="100000"/>
              </a:lnSpc>
              <a:tabLst>
                <a:tab algn="l" pos="0"/>
              </a:tabLst>
            </a:pPr>
            <a:endParaRPr b="0" lang="fr-FR" sz="1800" strike="noStrike" u="none">
              <a:solidFill>
                <a:schemeClr val="dk1"/>
              </a:solidFill>
              <a:effectLst/>
              <a:uFillTx/>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 name="PlaceHolder 1"/>
          <p:cNvSpPr>
            <a:spLocks noGrp="1"/>
          </p:cNvSpPr>
          <p:nvPr>
            <p:ph type="title"/>
          </p:nvPr>
        </p:nvSpPr>
        <p:spPr>
          <a:xfrm>
            <a:off x="723960" y="542880"/>
            <a:ext cx="7705440" cy="571320"/>
          </a:xfrm>
          <a:prstGeom prst="rect">
            <a:avLst/>
          </a:prstGeom>
          <a:noFill/>
          <a:ln w="0">
            <a:noFill/>
          </a:ln>
        </p:spPr>
        <p:txBody>
          <a:bodyPr lIns="91440" rIns="91440" tIns="91440" bIns="91440" anchor="t">
            <a:normAutofit fontScale="85000" lnSpcReduction="19999"/>
          </a:bodyPr>
          <a:p>
            <a:pPr indent="0">
              <a:lnSpc>
                <a:spcPct val="100000"/>
              </a:lnSpc>
              <a:buNone/>
              <a:tabLst>
                <a:tab algn="l" pos="0"/>
              </a:tabLst>
            </a:pPr>
            <a:r>
              <a:rPr b="0" lang="en-US" sz="3500" strike="noStrike" u="none">
                <a:solidFill>
                  <a:schemeClr val="dk1"/>
                </a:solidFill>
                <a:effectLst/>
                <a:uFillTx/>
                <a:latin typeface="Belleza"/>
                <a:ea typeface="Belleza"/>
              </a:rPr>
              <a:t>Project Scope and Data Source</a:t>
            </a:r>
            <a:endParaRPr b="0" lang="fr-FR" sz="3500" strike="noStrike" u="none">
              <a:solidFill>
                <a:schemeClr val="dk1"/>
              </a:solidFill>
              <a:effectLst/>
              <a:uFillTx/>
              <a:latin typeface="Arial"/>
            </a:endParaRPr>
          </a:p>
        </p:txBody>
      </p:sp>
      <p:sp>
        <p:nvSpPr>
          <p:cNvPr id="57" name="PlaceHolder 2"/>
          <p:cNvSpPr>
            <a:spLocks noGrp="1"/>
          </p:cNvSpPr>
          <p:nvPr>
            <p:ph type="subTitle"/>
          </p:nvPr>
        </p:nvSpPr>
        <p:spPr>
          <a:xfrm>
            <a:off x="723960" y="1447920"/>
            <a:ext cx="5838480" cy="2771280"/>
          </a:xfrm>
          <a:prstGeom prst="rect">
            <a:avLst/>
          </a:prstGeom>
          <a:noFill/>
          <a:ln w="0">
            <a:noFill/>
          </a:ln>
        </p:spPr>
        <p:txBody>
          <a:bodyPr lIns="91440" rIns="91440" tIns="91440" bIns="91440" anchor="t">
            <a:normAutofit/>
          </a:bodyPr>
          <a:p>
            <a:pPr indent="0">
              <a:lnSpc>
                <a:spcPct val="150000"/>
              </a:lnSpc>
              <a:buNone/>
              <a:tabLst>
                <a:tab algn="l" pos="0"/>
              </a:tabLst>
            </a:pPr>
            <a:r>
              <a:rPr b="0" lang="en-US" sz="1300" strike="noStrike" u="none">
                <a:solidFill>
                  <a:schemeClr val="dk1"/>
                </a:solidFill>
                <a:effectLst/>
                <a:uFillTx/>
                <a:latin typeface="Commissioner"/>
                <a:ea typeface="Commissioner"/>
              </a:rPr>
              <a:t>The system uses Sentinel-2 RGB satellite imagery with 27,000 labeled images covering ten land classes such as agriculture, urban areas, and water bodies. It delivers land type predictions, confidence scores, interactive map visualizations, and real-time related information. End users include policymakers, researchers, and environmental analysts.</a:t>
            </a:r>
            <a:endParaRPr b="0" lang="en-US" sz="1300" strike="noStrike" u="none">
              <a:solidFill>
                <a:srgbClr val="ffffff"/>
              </a:solidFill>
              <a:effectLst/>
              <a:uFillTx/>
              <a:latin typeface="OpenSymbo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 name="PlaceHolder 1"/>
          <p:cNvSpPr>
            <a:spLocks noGrp="1"/>
          </p:cNvSpPr>
          <p:nvPr>
            <p:ph type="title"/>
          </p:nvPr>
        </p:nvSpPr>
        <p:spPr>
          <a:xfrm>
            <a:off x="723960" y="542880"/>
            <a:ext cx="7705440" cy="571320"/>
          </a:xfrm>
          <a:prstGeom prst="rect">
            <a:avLst/>
          </a:prstGeom>
          <a:noFill/>
          <a:ln w="0">
            <a:noFill/>
          </a:ln>
        </p:spPr>
        <p:txBody>
          <a:bodyPr lIns="91440" rIns="91440" tIns="91440" bIns="91440" anchor="t">
            <a:normAutofit fontScale="85000" lnSpcReduction="19999"/>
          </a:bodyPr>
          <a:p>
            <a:pPr indent="0">
              <a:lnSpc>
                <a:spcPct val="100000"/>
              </a:lnSpc>
              <a:buNone/>
              <a:tabLst>
                <a:tab algn="l" pos="0"/>
              </a:tabLst>
            </a:pPr>
            <a:r>
              <a:rPr b="0" lang="en-US" sz="3500" strike="noStrike" u="none">
                <a:solidFill>
                  <a:schemeClr val="dk1"/>
                </a:solidFill>
                <a:effectLst/>
                <a:uFillTx/>
                <a:latin typeface="Belleza"/>
                <a:ea typeface="Belleza"/>
              </a:rPr>
              <a:t>Alignment with Egypt Vision 2030 Goals</a:t>
            </a:r>
            <a:endParaRPr b="0" lang="fr-FR" sz="3500" strike="noStrike" u="none">
              <a:solidFill>
                <a:schemeClr val="dk1"/>
              </a:solidFill>
              <a:effectLst/>
              <a:uFillTx/>
              <a:latin typeface="Arial"/>
            </a:endParaRPr>
          </a:p>
        </p:txBody>
      </p:sp>
      <p:sp>
        <p:nvSpPr>
          <p:cNvPr id="59" name="PlaceHolder 2"/>
          <p:cNvSpPr>
            <a:spLocks noGrp="1"/>
          </p:cNvSpPr>
          <p:nvPr>
            <p:ph type="subTitle"/>
          </p:nvPr>
        </p:nvSpPr>
        <p:spPr>
          <a:xfrm>
            <a:off x="723960" y="1447920"/>
            <a:ext cx="5838480" cy="2771280"/>
          </a:xfrm>
          <a:prstGeom prst="rect">
            <a:avLst/>
          </a:prstGeom>
          <a:noFill/>
          <a:ln w="0">
            <a:noFill/>
          </a:ln>
        </p:spPr>
        <p:txBody>
          <a:bodyPr lIns="91440" rIns="91440" tIns="91440" bIns="91440" anchor="t">
            <a:normAutofit/>
          </a:bodyPr>
          <a:p>
            <a:pPr indent="0">
              <a:lnSpc>
                <a:spcPct val="150000"/>
              </a:lnSpc>
              <a:buNone/>
              <a:tabLst>
                <a:tab algn="l" pos="0"/>
              </a:tabLst>
            </a:pPr>
            <a:r>
              <a:rPr b="0" lang="en-US" sz="1300" strike="noStrike" u="none">
                <a:solidFill>
                  <a:schemeClr val="dk1"/>
                </a:solidFill>
                <a:effectLst/>
                <a:uFillTx/>
                <a:latin typeface="Commissioner"/>
                <a:ea typeface="Commissioner"/>
              </a:rPr>
              <a:t>This project directly supports Egypt Vision 2030 by promoting sustainable agriculture and environmental monitoring. It uses AI-powered land classification to track critical land use changes impacting food security, urban expansion, and water resources. The solution offers data-driven insights to policymakers for informed planning and sustainable development, contributing to national goals of resource management and environmental protection.</a:t>
            </a:r>
            <a:endParaRPr b="0" lang="en-US" sz="1300" strike="noStrike" u="none">
              <a:solidFill>
                <a:srgbClr val="ffffff"/>
              </a:solidFill>
              <a:effectLst/>
              <a:uFillTx/>
              <a:latin typeface="OpenSymbol"/>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0" name="PlaceHolder 1"/>
          <p:cNvSpPr>
            <a:spLocks noGrp="1"/>
          </p:cNvSpPr>
          <p:nvPr>
            <p:ph type="title"/>
          </p:nvPr>
        </p:nvSpPr>
        <p:spPr>
          <a:xfrm>
            <a:off x="723960" y="542880"/>
            <a:ext cx="7714800" cy="571320"/>
          </a:xfrm>
          <a:prstGeom prst="rect">
            <a:avLst/>
          </a:prstGeom>
          <a:noFill/>
          <a:ln w="0">
            <a:noFill/>
          </a:ln>
        </p:spPr>
        <p:txBody>
          <a:bodyPr lIns="91440" rIns="91440" tIns="91440" bIns="91440" anchor="t">
            <a:normAutofit fontScale="85000" lnSpcReduction="19999"/>
          </a:bodyPr>
          <a:p>
            <a:pPr indent="0">
              <a:lnSpc>
                <a:spcPct val="100000"/>
              </a:lnSpc>
              <a:buNone/>
              <a:tabLst>
                <a:tab algn="l" pos="0"/>
              </a:tabLst>
            </a:pPr>
            <a:r>
              <a:rPr b="0" lang="en-US" sz="3500" strike="noStrike" u="none">
                <a:solidFill>
                  <a:schemeClr val="dk1"/>
                </a:solidFill>
                <a:effectLst/>
                <a:uFillTx/>
                <a:latin typeface="Belleza"/>
                <a:ea typeface="Belleza"/>
              </a:rPr>
              <a:t>System Design and Implementation</a:t>
            </a:r>
            <a:endParaRPr b="0" lang="fr-FR" sz="3500" strike="noStrike" u="none">
              <a:solidFill>
                <a:schemeClr val="dk1"/>
              </a:solidFill>
              <a:effectLst/>
              <a:uFillTx/>
              <a:latin typeface="Arial"/>
            </a:endParaRPr>
          </a:p>
        </p:txBody>
      </p:sp>
      <p:sp>
        <p:nvSpPr>
          <p:cNvPr id="61" name="PlaceHolder 2"/>
          <p:cNvSpPr>
            <a:spLocks noGrp="1"/>
          </p:cNvSpPr>
          <p:nvPr>
            <p:ph type="subTitle"/>
          </p:nvPr>
        </p:nvSpPr>
        <p:spPr>
          <a:xfrm>
            <a:off x="4114800" y="1486080"/>
            <a:ext cx="4295520" cy="2781360"/>
          </a:xfrm>
          <a:prstGeom prst="rect">
            <a:avLst/>
          </a:prstGeom>
          <a:noFill/>
          <a:ln w="0">
            <a:noFill/>
          </a:ln>
        </p:spPr>
        <p:txBody>
          <a:bodyPr lIns="91440" rIns="91440" tIns="91440" bIns="91440" anchor="ctr">
            <a:spAutoFit/>
          </a:bodyPr>
          <a:p>
            <a:pPr indent="0" algn="ctr">
              <a:buNone/>
            </a:pPr>
            <a:endParaRPr b="0" lang="en-US" sz="1100" strike="noStrike" u="none">
              <a:solidFill>
                <a:schemeClr val="dk1"/>
              </a:solidFill>
              <a:effectLst/>
              <a:uFillTx/>
              <a:latin typeface="Commissioner"/>
              <a:ea typeface="Commissioner"/>
            </a:endParaRPr>
          </a:p>
        </p:txBody>
      </p:sp>
      <p:pic>
        <p:nvPicPr>
          <p:cNvPr id="62" name="Google Shape;163;p32" descr=""/>
          <p:cNvPicPr/>
          <p:nvPr/>
        </p:nvPicPr>
        <p:blipFill>
          <a:blip r:embed="rId1"/>
          <a:srcRect l="0" t="15856" r="0" b="37282"/>
          <a:stretch/>
        </p:blipFill>
        <p:spPr>
          <a:xfrm>
            <a:off x="0" y="1481760"/>
            <a:ext cx="3960720" cy="2784600"/>
          </a:xfrm>
          <a:prstGeom prst="rect">
            <a:avLst/>
          </a:prstGeom>
          <a:noFill/>
          <a:ln w="0">
            <a:noFill/>
          </a:ln>
        </p:spPr>
      </p:pic>
      <p:sp>
        <p:nvSpPr>
          <p:cNvPr id="63" name="Google Shape;164;p32"/>
          <p:cNvSpPr/>
          <p:nvPr/>
        </p:nvSpPr>
        <p:spPr>
          <a:xfrm rot="5400000">
            <a:off x="-2295000" y="2304720"/>
            <a:ext cx="5133600" cy="533160"/>
          </a:xfrm>
          <a:prstGeom prst="rect">
            <a:avLst/>
          </a:prstGeom>
          <a:solidFill>
            <a:srgbClr val="ffffff">
              <a:alpha val="80000"/>
            </a:srgbClr>
          </a:solidFill>
          <a:ln w="0">
            <a:noFill/>
          </a:ln>
        </p:spPr>
        <p:style>
          <a:lnRef idx="0"/>
          <a:fillRef idx="0"/>
          <a:effectRef idx="0"/>
          <a:fontRef idx="minor"/>
        </p:style>
        <p:txBody>
          <a:bodyPr lIns="870823080" rIns="870823080" tIns="266760" bIns="266760" anchor="t">
            <a:spAutoFit/>
          </a:bodyPr>
          <a:p>
            <a:pPr defTabSz="914400">
              <a:lnSpc>
                <a:spcPct val="100000"/>
              </a:lnSpc>
              <a:tabLst>
                <a:tab algn="l" pos="0"/>
              </a:tabLst>
            </a:pPr>
            <a:endParaRPr b="0" lang="fr-FR" sz="1800" strike="noStrike" u="none">
              <a:solidFill>
                <a:schemeClr val="dk1"/>
              </a:solidFill>
              <a:effectLst/>
              <a:uFillTx/>
              <a:latin typeface="Arial"/>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4" name="PlaceHolder 1"/>
          <p:cNvSpPr>
            <a:spLocks noGrp="1"/>
          </p:cNvSpPr>
          <p:nvPr>
            <p:ph type="title"/>
          </p:nvPr>
        </p:nvSpPr>
        <p:spPr>
          <a:xfrm>
            <a:off x="723960" y="542880"/>
            <a:ext cx="7705440" cy="571320"/>
          </a:xfrm>
          <a:prstGeom prst="rect">
            <a:avLst/>
          </a:prstGeom>
          <a:noFill/>
          <a:ln w="0">
            <a:noFill/>
          </a:ln>
        </p:spPr>
        <p:txBody>
          <a:bodyPr lIns="91440" rIns="91440" tIns="91440" bIns="91440" anchor="t">
            <a:normAutofit fontScale="85000" lnSpcReduction="19999"/>
          </a:bodyPr>
          <a:p>
            <a:pPr indent="0">
              <a:lnSpc>
                <a:spcPct val="100000"/>
              </a:lnSpc>
              <a:buNone/>
              <a:tabLst>
                <a:tab algn="l" pos="0"/>
              </a:tabLst>
            </a:pPr>
            <a:r>
              <a:rPr b="0" lang="en-US" sz="3500" strike="noStrike" u="none">
                <a:solidFill>
                  <a:schemeClr val="dk1"/>
                </a:solidFill>
                <a:effectLst/>
                <a:uFillTx/>
                <a:latin typeface="Belleza"/>
                <a:ea typeface="Belleza"/>
              </a:rPr>
              <a:t>Stakeholder Analysis and Use Cases</a:t>
            </a:r>
            <a:endParaRPr b="0" lang="fr-FR" sz="3500" strike="noStrike" u="none">
              <a:solidFill>
                <a:schemeClr val="dk1"/>
              </a:solidFill>
              <a:effectLst/>
              <a:uFillTx/>
              <a:latin typeface="Arial"/>
            </a:endParaRPr>
          </a:p>
        </p:txBody>
      </p:sp>
      <p:sp>
        <p:nvSpPr>
          <p:cNvPr id="65" name="PlaceHolder 2"/>
          <p:cNvSpPr>
            <a:spLocks noGrp="1"/>
          </p:cNvSpPr>
          <p:nvPr>
            <p:ph type="subTitle"/>
          </p:nvPr>
        </p:nvSpPr>
        <p:spPr>
          <a:xfrm>
            <a:off x="723960" y="1447920"/>
            <a:ext cx="5838480" cy="2771280"/>
          </a:xfrm>
          <a:prstGeom prst="rect">
            <a:avLst/>
          </a:prstGeom>
          <a:noFill/>
          <a:ln w="0">
            <a:noFill/>
          </a:ln>
        </p:spPr>
        <p:txBody>
          <a:bodyPr lIns="91440" rIns="91440" tIns="91440" bIns="91440" anchor="t">
            <a:normAutofit/>
          </a:bodyPr>
          <a:p>
            <a:pPr indent="0">
              <a:lnSpc>
                <a:spcPct val="150000"/>
              </a:lnSpc>
              <a:buNone/>
              <a:tabLst>
                <a:tab algn="l" pos="0"/>
              </a:tabLst>
            </a:pPr>
            <a:r>
              <a:rPr b="0" lang="en-US" sz="1300" strike="noStrike" u="none">
                <a:solidFill>
                  <a:schemeClr val="dk1"/>
                </a:solidFill>
                <a:effectLst/>
                <a:uFillTx/>
                <a:latin typeface="Commissioner"/>
                <a:ea typeface="Commissioner"/>
              </a:rPr>
              <a:t>Key stakeholders include environmental agencies, the Ministry of Agriculture, urban planners, researchers, disaster response teams, and the public. Use cases cover satellite image upload, automatic land classification, geographic mapping, retrieval of related environmental data, and interactive result dashboards, addressing diverse user needs from strategic decision-making to academic research and public awareness.</a:t>
            </a:r>
            <a:endParaRPr b="0" lang="en-US" sz="1300" strike="noStrike" u="none">
              <a:solidFill>
                <a:srgbClr val="ffffff"/>
              </a:solidFill>
              <a:effectLst/>
              <a:uFillTx/>
              <a:latin typeface="OpenSymbol"/>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6" name="PlaceHolder 1"/>
          <p:cNvSpPr>
            <a:spLocks noGrp="1"/>
          </p:cNvSpPr>
          <p:nvPr>
            <p:ph type="title"/>
          </p:nvPr>
        </p:nvSpPr>
        <p:spPr>
          <a:xfrm>
            <a:off x="723960" y="542880"/>
            <a:ext cx="7705440" cy="571320"/>
          </a:xfrm>
          <a:prstGeom prst="rect">
            <a:avLst/>
          </a:prstGeom>
          <a:noFill/>
          <a:ln w="0">
            <a:noFill/>
          </a:ln>
        </p:spPr>
        <p:txBody>
          <a:bodyPr lIns="91440" rIns="91440" tIns="91440" bIns="91440" anchor="t">
            <a:normAutofit fontScale="85000" lnSpcReduction="19999"/>
          </a:bodyPr>
          <a:p>
            <a:pPr indent="0">
              <a:lnSpc>
                <a:spcPct val="100000"/>
              </a:lnSpc>
              <a:buNone/>
              <a:tabLst>
                <a:tab algn="l" pos="0"/>
              </a:tabLst>
            </a:pPr>
            <a:r>
              <a:rPr b="0" lang="en-US" sz="3500" strike="noStrike" u="none">
                <a:solidFill>
                  <a:schemeClr val="dk1"/>
                </a:solidFill>
                <a:effectLst/>
                <a:uFillTx/>
                <a:latin typeface="Belleza"/>
                <a:ea typeface="Belleza"/>
              </a:rPr>
              <a:t>AI Model Architecture and Functional Requirements</a:t>
            </a:r>
            <a:endParaRPr b="0" lang="fr-FR" sz="3500" strike="noStrike" u="none">
              <a:solidFill>
                <a:schemeClr val="dk1"/>
              </a:solidFill>
              <a:effectLst/>
              <a:uFillTx/>
              <a:latin typeface="Arial"/>
            </a:endParaRPr>
          </a:p>
        </p:txBody>
      </p:sp>
      <p:sp>
        <p:nvSpPr>
          <p:cNvPr id="67" name="PlaceHolder 2"/>
          <p:cNvSpPr>
            <a:spLocks noGrp="1"/>
          </p:cNvSpPr>
          <p:nvPr>
            <p:ph type="subTitle"/>
          </p:nvPr>
        </p:nvSpPr>
        <p:spPr>
          <a:xfrm>
            <a:off x="723960" y="1447920"/>
            <a:ext cx="5838480" cy="2771280"/>
          </a:xfrm>
          <a:prstGeom prst="rect">
            <a:avLst/>
          </a:prstGeom>
          <a:noFill/>
          <a:ln w="0">
            <a:noFill/>
          </a:ln>
        </p:spPr>
        <p:txBody>
          <a:bodyPr lIns="91440" rIns="91440" tIns="91440" bIns="91440" anchor="t">
            <a:normAutofit/>
          </a:bodyPr>
          <a:p>
            <a:pPr indent="0">
              <a:lnSpc>
                <a:spcPct val="150000"/>
              </a:lnSpc>
              <a:buNone/>
              <a:tabLst>
                <a:tab algn="l" pos="0"/>
              </a:tabLst>
            </a:pPr>
            <a:r>
              <a:rPr b="0" lang="en-US" sz="1300" strike="noStrike" u="none">
                <a:solidFill>
                  <a:schemeClr val="dk1"/>
                </a:solidFill>
                <a:effectLst/>
                <a:uFillTx/>
                <a:latin typeface="Commissioner"/>
                <a:ea typeface="Commissioner"/>
              </a:rPr>
              <a:t>The AI model is a CNN-based image classifier trained on Sentinel-2 RGB satellite images to distinguish 10 land classes. Core functional requirements include image upload, preprocessing, classification, result visualization with confidence scores, and seamless API integration. The architecture follows an MVC pattern with AI logic, front-end dashboard, and backend API connecting them efficiently.</a:t>
            </a:r>
            <a:endParaRPr b="0" lang="en-US" sz="1300" strike="noStrike" u="none">
              <a:solidFill>
                <a:srgbClr val="ffffff"/>
              </a:solidFill>
              <a:effectLst/>
              <a:uFillTx/>
              <a:latin typeface="OpenSymbo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xmlns:r="http://schemas.openxmlformats.org/officeDocument/2006/relationships" name="Nature Inspired Style Business Basic Template by Slidesgo">
  <a:themeElements>
    <a:clrScheme name="Simple Light">
      <a:dk1>
        <a:srgbClr val="ffffff"/>
      </a:dk1>
      <a:lt1>
        <a:srgbClr val="4f5849"/>
      </a:lt1>
      <a:dk2>
        <a:srgbClr val="e5e8e3"/>
      </a:dk2>
      <a:lt2>
        <a:srgbClr val="ffffff"/>
      </a:lt2>
      <a:accent1>
        <a:srgbClr val="ffffff"/>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xml><?xml version="1.0" encoding="utf-8"?>
<a:theme xmlns:a="http://schemas.openxmlformats.org/drawingml/2006/main" xmlns:r="http://schemas.openxmlformats.org/officeDocument/2006/relationships"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3.xml><?xml version="1.0" encoding="utf-8"?>
<a:theme xmlns:a="http://schemas.openxmlformats.org/drawingml/2006/main" xmlns:r="http://schemas.openxmlformats.org/officeDocument/2006/relationships"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0</TotalTime>
  <Application>LibreOffice/25.2.4.3$Linux_X86_64 LibreOffice_project/520$Build-3</Application>
  <AppVersion>15.0000</AppVersion>
  <Company>Microsoft Corporation</Company>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2025-11-17T18:54:43Z</dcterms:created>
  <dc:creator>Unknown Creator</dc:creator>
  <dc:description/>
  <dc:language>en-US</dc:language>
  <cp:lastModifiedBy>Unknown Creator</cp:lastModifiedBy>
  <dcterms:modified xsi:type="dcterms:W3CDTF">2025-11-17T18:54:43Z</dcterms:modified>
  <cp:revision>0</cp:revision>
  <dc:subject/>
  <dc:title>Untitled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Slides">
    <vt:r8>12</vt:r8>
  </property>
</Properties>
</file>